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354" r:id="rId2"/>
    <p:sldId id="2358" r:id="rId3"/>
    <p:sldId id="2359" r:id="rId4"/>
    <p:sldId id="2360" r:id="rId5"/>
    <p:sldId id="2361" r:id="rId6"/>
    <p:sldId id="2397" r:id="rId7"/>
    <p:sldId id="2363" r:id="rId8"/>
    <p:sldId id="2364" r:id="rId9"/>
    <p:sldId id="2365" r:id="rId10"/>
    <p:sldId id="2366" r:id="rId11"/>
    <p:sldId id="2369" r:id="rId12"/>
    <p:sldId id="2373" r:id="rId13"/>
    <p:sldId id="2374" r:id="rId14"/>
    <p:sldId id="2375" r:id="rId15"/>
    <p:sldId id="2370" r:id="rId16"/>
    <p:sldId id="2371" r:id="rId17"/>
    <p:sldId id="2398" r:id="rId18"/>
    <p:sldId id="2377" r:id="rId19"/>
    <p:sldId id="2378" r:id="rId20"/>
    <p:sldId id="2379" r:id="rId21"/>
    <p:sldId id="2380" r:id="rId22"/>
    <p:sldId id="2381" r:id="rId23"/>
    <p:sldId id="2382" r:id="rId24"/>
    <p:sldId id="2400" r:id="rId25"/>
  </p:sldIdLst>
  <p:sldSz cx="12192000" cy="6858000"/>
  <p:notesSz cx="6858000" cy="9144000"/>
  <p:defaultTextStyle>
    <a:defPPr>
      <a:defRPr lang="zh-CN"/>
    </a:defPPr>
    <a:lvl1pPr marL="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0275" autoAdjust="0"/>
  </p:normalViewPr>
  <p:slideViewPr>
    <p:cSldViewPr snapToGrid="0">
      <p:cViewPr varScale="1">
        <p:scale>
          <a:sx n="52" d="100"/>
          <a:sy n="52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ACC07-58F0-4617-B31D-34D0991AAB75}" type="datetimeFigureOut">
              <a:rPr lang="zh-CN" altLang="en-US" smtClean="0"/>
              <a:pPr/>
              <a:t>2020/6/18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2970E-05E7-49C1-B582-53328AF928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68485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24AD83E-F6E3-4FEA-96E3-1AFA3D209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7793F1E-9C60-4C3F-A725-D693CD49F6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3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6237986-9CB0-4567-9E4E-047468F9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3909-8B75-4E1B-BA1A-D24712DEFFB1}" type="datetimeFigureOut">
              <a:rPr lang="zh-CN" altLang="en-US" smtClean="0"/>
              <a:pPr/>
              <a:t>2020/6/18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F94B74B-EB80-423B-AC2A-26615EA5F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77A2C60-F43A-4B62-8C79-2979D92CD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0BA1-4669-445F-A30C-9D7AA2B7E9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911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0554CBB-51B3-4344-8325-3F68ED08F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3D91AAD-B6E9-4647-A917-865BF62C2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E22ED84-7665-4DDE-B9A7-EE91D0E2A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3909-8B75-4E1B-BA1A-D24712DEFFB1}" type="datetimeFigureOut">
              <a:rPr lang="zh-CN" altLang="en-US" smtClean="0"/>
              <a:pPr/>
              <a:t>2020/6/18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C442C62-D1A3-4A78-ACD1-486E10F77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849133D-9F2A-48E6-A211-832E658DB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0BA1-4669-445F-A30C-9D7AA2B7E9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605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26DC54DD-14D4-4644-9F33-318BC95BC2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3" y="365124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FB380D5E-5A5E-4C7E-8FF7-773E1BFB6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4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2CD70FB-3798-403F-A611-0DB260F12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3909-8B75-4E1B-BA1A-D24712DEFFB1}" type="datetimeFigureOut">
              <a:rPr lang="zh-CN" altLang="en-US" smtClean="0"/>
              <a:pPr/>
              <a:t>2020/6/18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52BD013-5202-4A8F-A882-6D455E2B1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EF78667-B9A3-4507-AB05-815DD7E8D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0BA1-4669-445F-A30C-9D7AA2B7E9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348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3D8FD62-3352-4170-94CB-61D5D82F7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FE05BFE-71F9-4138-9E9F-4331264BA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BBA49D7-D05B-485C-BB4C-6BCE34416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3909-8B75-4E1B-BA1A-D24712DEFFB1}" type="datetimeFigureOut">
              <a:rPr lang="zh-CN" altLang="en-US" smtClean="0"/>
              <a:pPr/>
              <a:t>2020/6/18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14782FF-186D-46C8-AAA7-3419E3BD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271F26D-5649-41FD-9480-7F0E73FCA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0BA1-4669-445F-A30C-9D7AA2B7E9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3394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E77E590-B750-4FB0-97DA-69EEED345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3D5FB0F-7D59-4089-B95E-919E0EB13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74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9EC2DD3-C0B9-47C3-9EBD-2C1635F06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3909-8B75-4E1B-BA1A-D24712DEFFB1}" type="datetimeFigureOut">
              <a:rPr lang="zh-CN" altLang="en-US" smtClean="0"/>
              <a:pPr/>
              <a:t>2020/6/18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5934BDE-D011-47B6-81FD-2049EA65F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C860E03-3893-4ED9-9668-EFED11838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0BA1-4669-445F-A30C-9D7AA2B7E9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45571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BE59C94-6201-4758-9B9F-34A67888F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3708554-44AB-4032-A46A-B4B2D48B7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3" y="1825624"/>
            <a:ext cx="5181601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642F547-0372-4403-A748-304990B0E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51" y="1825624"/>
            <a:ext cx="5181601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14FC92A-F422-4232-AFBF-977490AD7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3909-8B75-4E1B-BA1A-D24712DEFFB1}" type="datetimeFigureOut">
              <a:rPr lang="zh-CN" altLang="en-US" smtClean="0"/>
              <a:pPr/>
              <a:t>2020/6/18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9F139C9-BF39-4824-A027-139DFC324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CD6315D-EAC3-4657-9DC9-E1B8EC49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0BA1-4669-445F-A30C-9D7AA2B7E9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73680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555BC6E-C84C-46E3-961A-ABDEEFABC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9" y="365126"/>
            <a:ext cx="10515601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EBB9EC2-2016-4180-8A1C-9F4A6073F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F29B8C14-A1D6-4790-AB32-ED165757C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638115CA-9679-4CD3-B0DE-852039D5E4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5" y="1681164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037F2882-C585-4223-92B8-4C847EFDA5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0BCCA8F-8370-4926-95E0-913150213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3909-8B75-4E1B-BA1A-D24712DEFFB1}" type="datetimeFigureOut">
              <a:rPr lang="zh-CN" altLang="en-US" smtClean="0"/>
              <a:pPr/>
              <a:t>2020/6/18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7AA070A8-2004-40BA-9B3E-69D286FFB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53F3F9A6-AAC6-4189-BCF2-83F47E26D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0BA1-4669-445F-A30C-9D7AA2B7E9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06044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EB105AE-97B0-44B6-807C-4721744D4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937171E-83FF-42FF-AE5B-88B826606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3909-8B75-4E1B-BA1A-D24712DEFFB1}" type="datetimeFigureOut">
              <a:rPr lang="zh-CN" altLang="en-US" smtClean="0"/>
              <a:pPr/>
              <a:t>2020/6/18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37AD0FA4-D5A3-4392-AB90-FFB972162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C357E13-3954-4ABC-811E-0549FF8A2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0BA1-4669-445F-A30C-9D7AA2B7E9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352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AD52816D-5EF2-42DD-8526-3C5BE88EB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3909-8B75-4E1B-BA1A-D24712DEFFB1}" type="datetimeFigureOut">
              <a:rPr lang="zh-CN" altLang="en-US" smtClean="0"/>
              <a:pPr/>
              <a:t>2020/6/18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B0DBDF6B-ADDB-48DE-8241-98E589B25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6280CB96-4197-450A-93AE-929481B6C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0BA1-4669-445F-A30C-9D7AA2B7E9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5673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724F085-48B9-4A6E-8313-8A0342DB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1E3A5FD-5ADE-4D19-97F5-393CFCE4F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655C5F87-78CE-4AAB-A00D-294AA484B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2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E8E9EA0-9E92-42BC-B563-2D29007E7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3909-8B75-4E1B-BA1A-D24712DEFFB1}" type="datetimeFigureOut">
              <a:rPr lang="zh-CN" altLang="en-US" smtClean="0"/>
              <a:pPr/>
              <a:t>2020/6/18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1E4FEF0-4888-4630-B071-72C42B138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AC8FC14-36D3-46D6-884C-3A205C238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0BA1-4669-445F-A30C-9D7AA2B7E9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3628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2E7770D-4A4A-4AAB-892D-8231201D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7DD3421A-7B91-4E76-8679-E577562FFD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2C696FD-1FD4-4A5C-9324-5FF3A787E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2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14C7549-5991-4854-9638-296720E6B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3909-8B75-4E1B-BA1A-D24712DEFFB1}" type="datetimeFigureOut">
              <a:rPr lang="zh-CN" altLang="en-US" smtClean="0"/>
              <a:pPr/>
              <a:t>2020/6/18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5848EF5-9C93-4CDC-BF0A-EBE7AE8A3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7FAA1A7-EDDD-45CD-84D9-BF1E3217F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0BA1-4669-445F-A30C-9D7AA2B7E9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9081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F4F38212-B652-4CF5-9BDF-DCE8281E3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7" y="365126"/>
            <a:ext cx="10515601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77D2BEA-14E1-4C91-9FDA-D68EAB347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7" y="1825624"/>
            <a:ext cx="10515601" cy="43513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E94BFA1-02D5-42F1-8E12-465F6EF0AD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35" y="6356461"/>
            <a:ext cx="2743201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43909-8B75-4E1B-BA1A-D24712DEFFB1}" type="datetimeFigureOut">
              <a:rPr lang="zh-CN" altLang="en-US" smtClean="0"/>
              <a:pPr/>
              <a:t>2020/6/18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11CAC67-6E07-487D-B5C2-ACE998B48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8" y="6356461"/>
            <a:ext cx="4114799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A8FEED4-B2C0-4D73-8861-1FBD8C647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73" y="6356461"/>
            <a:ext cx="2743201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30BA1-4669-445F-A30C-9D7AA2B7E9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4767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 descr="C:\Documents and Settings\Administrator\桌面\2019会员群气象灾害保密不要传上网\幻灯片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7489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7434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266" name="Picture 2" descr="C:\Documents and Settings\Administrator\桌面\2019会员群气象灾害保密不要传上网\幻灯片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451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8" name="Picture 2" descr="C:\Documents and Settings\Administrator\桌面\2019会员群气象灾害保密不要传上网\幻灯片2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451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6386" name="Picture 2" descr="C:\Documents and Settings\Administrator\桌面\2019会员群气象灾害保密不要传上网\幻灯片2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451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7410" name="Picture 2" descr="C:\Documents and Settings\Administrator\桌面\2019会员群气象灾害保密不要传上网\幻灯片2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451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8434" name="Picture 2" descr="C:\Documents and Settings\Administrator\桌面\2019会员群气象灾害保密不要传上网\幻灯片2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451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9458" name="Picture 2" descr="C:\Documents and Settings\Administrator\桌面\2019会员群气象灾害保密不要传上网\幻灯片2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451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482" name="Picture 2" descr="C:\Documents and Settings\Administrator\桌面\2019会员群气象灾害保密不要传上网\幻灯片3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451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5602" name="Picture 2" descr="C:\Documents and Settings\Administrator\桌面\2019会员群气象灾害保密不要传上网\幻灯片3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97873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1506" name="Picture 2" descr="C:\Documents and Settings\Administrator\桌面\2019会员群气象灾害保密不要传上网\幻灯片3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3536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2530" name="Picture 2" descr="C:\Documents and Settings\Administrator\桌面\2019会员群气象灾害保密不要传上网\幻灯片3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1869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 descr="C:\Documents and Settings\Administrator\桌面\2019会员群气象灾害保密不要传上网\幻灯片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451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3554" name="Picture 2" descr="C:\Documents and Settings\Administrator\桌面\2019会员群气象灾害保密不要传上网\幻灯片3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965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4580" name="Picture 4" descr="C:\Documents and Settings\Administrator\桌面\2019会员群气象灾害保密不要传上网\幻灯片4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5325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6627" name="Picture 3" descr="C:\Documents and Settings\Administrator\桌面\2019会员群气象灾害保密不要传上网\幻灯片4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6744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7651" name="Picture 3" descr="C:\Documents and Settings\Administrator\桌面\2019会员群气象灾害保密不要传上网\幻灯片4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4489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8674" name="Picture 2" descr="C:\Documents and Settings\Administrator\桌面\2019会员群气象灾害保密不要传上网\幻灯片4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8411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 descr="C:\Documents and Settings\Administrator\桌面\2019会员群气象灾害保密不要传上网\幻灯片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451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 descr="C:\Documents and Settings\Administrator\桌面\2019会员群气象灾害保密不要传上网\幻灯片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451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 descr="C:\Documents and Settings\Administrator\桌面\2019会员群气象灾害保密不要传上网\幻灯片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451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 descr="C:\Documents and Settings\Administrator\桌面\2019会员群气象灾害保密不要传上网\幻灯片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129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 descr="C:\Documents and Settings\Administrator\桌面\2019会员群气象灾害保密不要传上网\幻灯片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451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8" name="Picture 2" descr="C:\Documents and Settings\Administrator\桌面\2019会员群气象灾害保密不要传上网\幻灯片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451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42" name="Picture 2" descr="C:\Documents and Settings\Administrator\桌面\2019会员群气象灾害保密不要传上网\幻灯片1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451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0</Words>
  <Application>Microsoft Office PowerPoint</Application>
  <PresentationFormat>自定义</PresentationFormat>
  <Paragraphs>0</Paragraphs>
  <Slides>24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6</dc:creator>
  <cp:lastModifiedBy>Administrator</cp:lastModifiedBy>
  <cp:revision>154</cp:revision>
  <dcterms:created xsi:type="dcterms:W3CDTF">2019-10-19T13:58:29Z</dcterms:created>
  <dcterms:modified xsi:type="dcterms:W3CDTF">2020-06-18T07:25:21Z</dcterms:modified>
</cp:coreProperties>
</file>