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31.xml" ContentType="application/vnd.openxmlformats-officedocument.presentationml.slideLayout+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Default Extension="vml" ContentType="application/vnd.openxmlformats-officedocument.vmlDrawing"/>
  <Default Extension="tiff" ContentType="image/tiff"/>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3" r:id="rId2"/>
    <p:sldMasterId id="2147483715" r:id="rId3"/>
    <p:sldMasterId id="2147483727" r:id="rId4"/>
  </p:sldMasterIdLst>
  <p:notesMasterIdLst>
    <p:notesMasterId r:id="rId38"/>
  </p:notesMasterIdLst>
  <p:sldIdLst>
    <p:sldId id="698" r:id="rId5"/>
    <p:sldId id="712" r:id="rId6"/>
    <p:sldId id="718" r:id="rId7"/>
    <p:sldId id="721" r:id="rId8"/>
    <p:sldId id="719" r:id="rId9"/>
    <p:sldId id="720" r:id="rId10"/>
    <p:sldId id="723" r:id="rId11"/>
    <p:sldId id="722" r:id="rId12"/>
    <p:sldId id="724" r:id="rId13"/>
    <p:sldId id="726" r:id="rId14"/>
    <p:sldId id="727" r:id="rId15"/>
    <p:sldId id="729" r:id="rId16"/>
    <p:sldId id="728" r:id="rId17"/>
    <p:sldId id="730" r:id="rId18"/>
    <p:sldId id="725" r:id="rId19"/>
    <p:sldId id="731" r:id="rId20"/>
    <p:sldId id="732" r:id="rId21"/>
    <p:sldId id="734" r:id="rId22"/>
    <p:sldId id="733" r:id="rId23"/>
    <p:sldId id="710" r:id="rId24"/>
    <p:sldId id="711" r:id="rId25"/>
    <p:sldId id="735" r:id="rId26"/>
    <p:sldId id="736" r:id="rId27"/>
    <p:sldId id="737" r:id="rId28"/>
    <p:sldId id="761" r:id="rId29"/>
    <p:sldId id="740" r:id="rId30"/>
    <p:sldId id="739" r:id="rId31"/>
    <p:sldId id="742" r:id="rId32"/>
    <p:sldId id="743" r:id="rId33"/>
    <p:sldId id="741" r:id="rId34"/>
    <p:sldId id="738" r:id="rId35"/>
    <p:sldId id="744" r:id="rId36"/>
    <p:sldId id="760" r:id="rId37"/>
  </p:sldIdLst>
  <p:sldSz cx="12190413" cy="6859588"/>
  <p:notesSz cx="6858000" cy="9144000"/>
  <p:embeddedFontLst>
    <p:embeddedFont>
      <p:font typeface="楷体_GB2312" pitchFamily="49" charset="-122"/>
      <p:regular r:id="rId39"/>
    </p:embeddedFont>
    <p:embeddedFont>
      <p:font typeface="方正粗黑宋简体" pitchFamily="2" charset="-122"/>
      <p:regular r:id="rId40"/>
    </p:embeddedFont>
    <p:embeddedFont>
      <p:font typeface="Tahoma" pitchFamily="34" charset="0"/>
      <p:regular r:id="rId41"/>
      <p:bold r:id="rId42"/>
    </p:embeddedFont>
    <p:embeddedFont>
      <p:font typeface="Calibri" pitchFamily="34" charset="0"/>
      <p:regular r:id="rId43"/>
      <p:bold r:id="rId44"/>
      <p:italic r:id="rId45"/>
      <p:boldItalic r:id="rId46"/>
    </p:embeddedFont>
    <p:embeddedFont>
      <p:font typeface="黑体" pitchFamily="49" charset="-122"/>
      <p:regular r:id="rId47"/>
    </p:embeddedFont>
    <p:embeddedFont>
      <p:font typeface="Calibri Light" pitchFamily="34" charset="0"/>
      <p:regular r:id="rId48"/>
      <p:italic r:id="rId49"/>
    </p:embeddedFont>
    <p:embeddedFont>
      <p:font typeface="等线 Light" charset="-122"/>
      <p:regular r:id="rId50"/>
    </p:embeddedFont>
    <p:embeddedFont>
      <p:font typeface="等线" charset="-122"/>
      <p:regular r:id="rId51"/>
      <p:bold r:id="rId52"/>
    </p:embeddedFont>
    <p:embeddedFont>
      <p:font typeface="微软雅黑" pitchFamily="34" charset="-122"/>
      <p:regular r:id="rId53"/>
      <p:bold r:id="rId54"/>
    </p:embeddedFont>
    <p:embeddedFont>
      <p:font typeface="华文中宋" charset="-122"/>
      <p:regular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C2C"/>
    <a:srgbClr val="468464"/>
    <a:srgbClr val="7293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p:cViewPr varScale="1">
        <p:scale>
          <a:sx n="55" d="100"/>
          <a:sy n="55" d="100"/>
        </p:scale>
        <p:origin x="-90" y="-420"/>
      </p:cViewPr>
      <p:guideLst>
        <p:guide orient="horz" pos="2161"/>
        <p:guide pos="3840"/>
      </p:guideLst>
    </p:cSldViewPr>
  </p:slideViewPr>
  <p:outlineViewPr>
    <p:cViewPr>
      <p:scale>
        <a:sx n="33" d="100"/>
        <a:sy n="33" d="100"/>
      </p:scale>
      <p:origin x="78" y="1095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52.wmf"/><Relationship Id="rId1" Type="http://schemas.openxmlformats.org/officeDocument/2006/relationships/image" Target="../media/image60.wmf"/><Relationship Id="rId5" Type="http://schemas.openxmlformats.org/officeDocument/2006/relationships/image" Target="../media/image63.w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81.wmf"/><Relationship Id="rId3" Type="http://schemas.openxmlformats.org/officeDocument/2006/relationships/image" Target="../media/image79.wmf"/><Relationship Id="rId7" Type="http://schemas.openxmlformats.org/officeDocument/2006/relationships/image" Target="../media/image70.wmf"/><Relationship Id="rId12" Type="http://schemas.openxmlformats.org/officeDocument/2006/relationships/image" Target="../media/image80.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5DBAE-BFAE-4E9B-A262-C9C9400CBBC3}" type="datetimeFigureOut">
              <a:rPr lang="zh-CN" altLang="en-US" smtClean="0"/>
              <a:pPr/>
              <a:t>2020/3/24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4B99D-4DE3-44AE-864D-26137A3E42CB}" type="slidenum">
              <a:rPr lang="zh-CN" altLang="en-US" smtClean="0"/>
              <a:pPr/>
              <a:t>‹#›</a:t>
            </a:fld>
            <a:endParaRPr lang="zh-CN" altLang="en-US"/>
          </a:p>
        </p:txBody>
      </p:sp>
    </p:spTree>
    <p:extLst>
      <p:ext uri="{BB962C8B-B14F-4D97-AF65-F5344CB8AC3E}">
        <p14:creationId xmlns:p14="http://schemas.microsoft.com/office/powerpoint/2010/main" xmlns="" val="2189538395"/>
      </p:ext>
    </p:extLst>
  </p:cSld>
  <p:clrMap bg1="lt1" tx1="dk1" bg2="lt2" tx2="dk2" accent1="accent1" accent2="accent2" accent3="accent3" accent4="accent4" accent5="accent5" accent6="accent6" hlink="hlink" folHlink="folHlink"/>
  <p:notesStyle>
    <a:lvl1pPr marL="0" algn="l" defTabSz="1088390" rtl="0" eaLnBrk="1" latinLnBrk="0" hangingPunct="1">
      <a:defRPr sz="1400" kern="1200">
        <a:solidFill>
          <a:schemeClr val="tx1"/>
        </a:solidFill>
        <a:latin typeface="+mn-lt"/>
        <a:ea typeface="+mn-ea"/>
        <a:cs typeface="+mn-cs"/>
      </a:defRPr>
    </a:lvl1pPr>
    <a:lvl2pPr marL="544195" algn="l" defTabSz="1088390" rtl="0" eaLnBrk="1" latinLnBrk="0" hangingPunct="1">
      <a:defRPr sz="1400" kern="1200">
        <a:solidFill>
          <a:schemeClr val="tx1"/>
        </a:solidFill>
        <a:latin typeface="+mn-lt"/>
        <a:ea typeface="+mn-ea"/>
        <a:cs typeface="+mn-cs"/>
      </a:defRPr>
    </a:lvl2pPr>
    <a:lvl3pPr marL="1088390" algn="l" defTabSz="1088390" rtl="0" eaLnBrk="1" latinLnBrk="0" hangingPunct="1">
      <a:defRPr sz="1400" kern="1200">
        <a:solidFill>
          <a:schemeClr val="tx1"/>
        </a:solidFill>
        <a:latin typeface="+mn-lt"/>
        <a:ea typeface="+mn-ea"/>
        <a:cs typeface="+mn-cs"/>
      </a:defRPr>
    </a:lvl3pPr>
    <a:lvl4pPr marL="1632585" algn="l" defTabSz="1088390" rtl="0" eaLnBrk="1" latinLnBrk="0" hangingPunct="1">
      <a:defRPr sz="1400" kern="1200">
        <a:solidFill>
          <a:schemeClr val="tx1"/>
        </a:solidFill>
        <a:latin typeface="+mn-lt"/>
        <a:ea typeface="+mn-ea"/>
        <a:cs typeface="+mn-cs"/>
      </a:defRPr>
    </a:lvl4pPr>
    <a:lvl5pPr marL="2176780" algn="l" defTabSz="1088390" rtl="0" eaLnBrk="1" latinLnBrk="0" hangingPunct="1">
      <a:defRPr sz="1400" kern="1200">
        <a:solidFill>
          <a:schemeClr val="tx1"/>
        </a:solidFill>
        <a:latin typeface="+mn-lt"/>
        <a:ea typeface="+mn-ea"/>
        <a:cs typeface="+mn-cs"/>
      </a:defRPr>
    </a:lvl5pPr>
    <a:lvl6pPr marL="2720975" algn="l" defTabSz="1088390" rtl="0" eaLnBrk="1" latinLnBrk="0" hangingPunct="1">
      <a:defRPr sz="1400" kern="1200">
        <a:solidFill>
          <a:schemeClr val="tx1"/>
        </a:solidFill>
        <a:latin typeface="+mn-lt"/>
        <a:ea typeface="+mn-ea"/>
        <a:cs typeface="+mn-cs"/>
      </a:defRPr>
    </a:lvl6pPr>
    <a:lvl7pPr marL="3265805" algn="l" defTabSz="1088390" rtl="0" eaLnBrk="1" latinLnBrk="0" hangingPunct="1">
      <a:defRPr sz="1400" kern="1200">
        <a:solidFill>
          <a:schemeClr val="tx1"/>
        </a:solidFill>
        <a:latin typeface="+mn-lt"/>
        <a:ea typeface="+mn-ea"/>
        <a:cs typeface="+mn-cs"/>
      </a:defRPr>
    </a:lvl7pPr>
    <a:lvl8pPr marL="3810000" algn="l" defTabSz="1088390" rtl="0" eaLnBrk="1" latinLnBrk="0" hangingPunct="1">
      <a:defRPr sz="1400" kern="1200">
        <a:solidFill>
          <a:schemeClr val="tx1"/>
        </a:solidFill>
        <a:latin typeface="+mn-lt"/>
        <a:ea typeface="+mn-ea"/>
        <a:cs typeface="+mn-cs"/>
      </a:defRPr>
    </a:lvl8pPr>
    <a:lvl9pPr marL="4354195" algn="l" defTabSz="108839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3.xml"/><Relationship Id="rId4" Type="http://schemas.openxmlformats.org/officeDocument/2006/relationships/tags" Target="../tags/tag6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hyperlink" Target="http://39.104.72.189/" TargetMode="External"/><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hyperlink" Target="http://39.104.72.189/" TargetMode="External"/><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hyperlink" Target="http://39.104.72.189/"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5713" y="548763"/>
            <a:ext cx="11699622" cy="5881466"/>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cxnSp>
        <p:nvCxnSpPr>
          <p:cNvPr id="5" name="直接连接符 4"/>
          <p:cNvCxnSpPr/>
          <p:nvPr/>
        </p:nvCxnSpPr>
        <p:spPr>
          <a:xfrm>
            <a:off x="252113" y="378124"/>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25958" name="Picture 6"/>
          <p:cNvPicPr>
            <a:picLocks noChangeAspect="1" noChangeArrowheads="1"/>
          </p:cNvPicPr>
          <p:nvPr/>
        </p:nvPicPr>
        <p:blipFill>
          <a:blip r:embed="rId2" cstate="print">
            <a:clrChange>
              <a:clrFrom>
                <a:srgbClr val="FCF6F6"/>
              </a:clrFrom>
              <a:clrTo>
                <a:srgbClr val="FCF6F6">
                  <a:alpha val="0"/>
                </a:srgbClr>
              </a:clrTo>
            </a:clrChange>
            <a:extLst>
              <a:ext uri="{28A0092B-C50C-407E-A947-70E740481C1C}">
                <a14:useLocalDpi xmlns:a14="http://schemas.microsoft.com/office/drawing/2010/main" xmlns="" val="0"/>
              </a:ext>
            </a:extLst>
          </a:blip>
          <a:srcRect/>
          <a:stretch>
            <a:fillRect/>
          </a:stretch>
        </p:blipFill>
        <p:spPr bwMode="auto">
          <a:xfrm>
            <a:off x="161904" y="6497880"/>
            <a:ext cx="5939986" cy="3381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672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6214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0379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64853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98635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2966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3438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412950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a:t>单击图标添加图片</a:t>
            </a:r>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0038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02881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542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10" name="图片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2059" y="5873979"/>
            <a:ext cx="10203122" cy="66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84402" flipH="1" flipV="1">
            <a:off x="7823345" y="3404482"/>
            <a:ext cx="3999804" cy="3603285"/>
          </a:xfrm>
          <a:prstGeom prst="rect">
            <a:avLst/>
          </a:prstGeom>
        </p:spPr>
      </p:pic>
      <p:sp>
        <p:nvSpPr>
          <p:cNvPr id="5" name="矩形 4"/>
          <p:cNvSpPr/>
          <p:nvPr/>
        </p:nvSpPr>
        <p:spPr>
          <a:xfrm>
            <a:off x="0" y="2489617"/>
            <a:ext cx="12190413" cy="831189"/>
          </a:xfrm>
          <a:prstGeom prst="rect">
            <a:avLst/>
          </a:prstGeom>
        </p:spPr>
        <p:txBody>
          <a:bodyPr wrap="square">
            <a:spAutoFit/>
          </a:bodyPr>
          <a:lstStyle/>
          <a:p>
            <a:pPr algn="ctr" fontAlgn="auto">
              <a:spcBef>
                <a:spcPts val="0"/>
              </a:spcBef>
              <a:spcAft>
                <a:spcPts val="0"/>
              </a:spcAft>
              <a:defRPr/>
            </a:pPr>
            <a:r>
              <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extLst>
      <p:ext uri="{BB962C8B-B14F-4D97-AF65-F5344CB8AC3E}">
        <p14:creationId xmlns:p14="http://schemas.microsoft.com/office/powerpoint/2010/main" xmlns="" val="21064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797" y="2588887"/>
            <a:ext cx="10850824" cy="899375"/>
          </a:xfrm>
        </p:spPr>
        <p:txBody>
          <a:bodyPr lIns="76192" tIns="28574" rIns="19049" bIns="28574" anchor="t" anchorCtr="0">
            <a:noAutofit/>
          </a:bodyPr>
          <a:lstStyle>
            <a:lvl1pPr algn="ctr">
              <a:defRPr sz="5466"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797" y="3566986"/>
            <a:ext cx="10850824" cy="951204"/>
          </a:xfrm>
        </p:spPr>
        <p:txBody>
          <a:bodyPr lIns="76192" tIns="28574" rIns="57145" bIns="28574">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097" indent="0" algn="ctr">
              <a:buNone/>
              <a:defRPr sz="2000"/>
            </a:lvl2pPr>
            <a:lvl3pPr marL="914195" indent="0" algn="ctr">
              <a:buNone/>
              <a:defRPr sz="1867"/>
            </a:lvl3pPr>
            <a:lvl4pPr marL="1371293" indent="0" algn="ctr">
              <a:buNone/>
              <a:defRPr sz="1600"/>
            </a:lvl4pPr>
            <a:lvl5pPr marL="1828390" indent="0" algn="ctr">
              <a:buNone/>
              <a:defRPr sz="1600"/>
            </a:lvl5pPr>
            <a:lvl6pPr marL="2285489" indent="0" algn="ctr">
              <a:buNone/>
              <a:defRPr sz="1600"/>
            </a:lvl6pPr>
            <a:lvl7pPr marL="2742584" indent="0" algn="ctr">
              <a:buNone/>
              <a:defRPr sz="1600"/>
            </a:lvl7pPr>
            <a:lvl8pPr marL="3199680" indent="0" algn="ctr">
              <a:buNone/>
              <a:defRPr sz="1600"/>
            </a:lvl8pPr>
            <a:lvl9pPr marL="3656777"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xmlns="" val="268701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97" y="432100"/>
            <a:ext cx="10850824" cy="648150"/>
          </a:xfrm>
        </p:spPr>
        <p:txBody>
          <a:bodyPr vert="horz" lIns="76192" tIns="28574" rIns="57145" bIns="28574" rtlCol="0" anchor="ctr" anchorCtr="0">
            <a:noAutofit/>
          </a:bodyPr>
          <a:lstStyle>
            <a:lvl1pPr marL="0" marR="0" algn="l" defTabSz="914195"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lang="zh-CN" altLang="en-US">
                <a:sym typeface="+mn-ea"/>
              </a:rPr>
              <a:t>单击此处编辑母版标题样式</a:t>
            </a:r>
            <a:endParaRPr dirty="0">
              <a:sym typeface="+mn-ea"/>
            </a:endParaRPr>
          </a:p>
        </p:txBody>
      </p:sp>
      <p:sp>
        <p:nvSpPr>
          <p:cNvPr id="3" name="内容占位符 2"/>
          <p:cNvSpPr>
            <a:spLocks noGrp="1"/>
          </p:cNvSpPr>
          <p:nvPr>
            <p:ph idx="1"/>
            <p:custDataLst>
              <p:tags r:id="rId2"/>
            </p:custDataLst>
          </p:nvPr>
        </p:nvSpPr>
        <p:spPr>
          <a:xfrm>
            <a:off x="669797" y="1296301"/>
            <a:ext cx="10850824" cy="5042522"/>
          </a:xfrm>
        </p:spPr>
        <p:txBody>
          <a:bodyPr vert="horz" lIns="76192" tIns="0" rIns="61907" bIns="0" rtlCol="0">
            <a:noAutofit/>
          </a:bodyPr>
          <a:lstStyle>
            <a:lvl1pPr marL="228550" marR="0" lvl="0"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vl2pPr marL="685649" marR="0" lvl="1"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2pPr>
            <a:lvl3pPr marL="1142744" marR="0" lvl="2"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3pPr>
            <a:lvl4pPr marL="1599840" marR="0" lvl="3"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4pPr>
            <a:lvl5pPr marL="2056937" marR="0" lvl="4"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5pPr>
          </a:lstStyle>
          <a:p>
            <a:pPr lvl="0"/>
            <a:r>
              <a:rPr lang="zh-CN" altLang="en-US">
                <a:sym typeface="+mn-ea"/>
              </a:rPr>
              <a:t>单击此处编辑母版文本样式</a:t>
            </a:r>
          </a:p>
          <a:p>
            <a:pPr lvl="1"/>
            <a:r>
              <a:rPr lang="zh-CN" altLang="en-US">
                <a:sym typeface="+mn-ea"/>
              </a:rPr>
              <a:t>二级</a:t>
            </a:r>
          </a:p>
          <a:p>
            <a:pPr lvl="2"/>
            <a:r>
              <a:rPr lang="zh-CN" altLang="en-US">
                <a:sym typeface="+mn-ea"/>
              </a:rPr>
              <a:t>三级</a:t>
            </a:r>
          </a:p>
          <a:p>
            <a:pPr lvl="3"/>
            <a:r>
              <a:rPr lang="zh-CN" altLang="en-US">
                <a:sym typeface="+mn-ea"/>
              </a:rPr>
              <a:t>四级</a:t>
            </a:r>
          </a:p>
          <a:p>
            <a:pPr lvl="4"/>
            <a:r>
              <a:rPr lang="zh-CN" altLang="en-US">
                <a:sym typeface="+mn-ea"/>
              </a:rPr>
              <a:t>五级</a:t>
            </a:r>
            <a:endParaRPr dirty="0">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8701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45" y="3809614"/>
            <a:ext cx="10850824" cy="624990"/>
          </a:xfrm>
        </p:spPr>
        <p:txBody>
          <a:bodyPr lIns="76192" tIns="28574" rIns="47621" bIns="28574"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dirty="0"/>
          </a:p>
        </p:txBody>
      </p:sp>
      <p:sp>
        <p:nvSpPr>
          <p:cNvPr id="3" name="文本占位符 2"/>
          <p:cNvSpPr>
            <a:spLocks noGrp="1"/>
          </p:cNvSpPr>
          <p:nvPr>
            <p:ph type="body" idx="1"/>
            <p:custDataLst>
              <p:tags r:id="rId2"/>
            </p:custDataLst>
          </p:nvPr>
        </p:nvSpPr>
        <p:spPr>
          <a:xfrm>
            <a:off x="669841" y="4512727"/>
            <a:ext cx="10850824" cy="1078235"/>
          </a:xfrm>
        </p:spPr>
        <p:txBody>
          <a:bodyPr lIns="76192" tIns="28574" rIns="57145" bIns="28574">
            <a:noAutofit/>
          </a:bodyPr>
          <a:lstStyle>
            <a:lvl1pPr marL="0" indent="0" eaLnBrk="1" fontAlgn="auto" latinLnBrk="0" hangingPunct="1">
              <a:buNone/>
              <a:defRPr kumimoji="0" lang="zh-CN" altLang="en-US" sz="1600" b="0" i="0" u="none" strike="noStrike" kern="1200" cap="none" spc="151" normalizeH="0" baseline="0" noProof="1">
                <a:solidFill>
                  <a:schemeClr val="tx1"/>
                </a:solidFill>
                <a:uFillTx/>
                <a:latin typeface="+mn-lt"/>
                <a:ea typeface="+mn-ea"/>
                <a:cs typeface="+mn-cs"/>
                <a:sym typeface="+mn-ea"/>
              </a:defRPr>
            </a:lvl1pPr>
            <a:lvl2pPr marL="457097" indent="0">
              <a:buNone/>
              <a:defRPr sz="2000">
                <a:solidFill>
                  <a:schemeClr val="tx1">
                    <a:tint val="75000"/>
                  </a:schemeClr>
                </a:solidFill>
              </a:defRPr>
            </a:lvl2pPr>
            <a:lvl3pPr marL="914195" indent="0">
              <a:buNone/>
              <a:defRPr sz="1867">
                <a:solidFill>
                  <a:schemeClr val="tx1">
                    <a:tint val="75000"/>
                  </a:schemeClr>
                </a:solidFill>
              </a:defRPr>
            </a:lvl3pPr>
            <a:lvl4pPr marL="1371293" indent="0">
              <a:buNone/>
              <a:defRPr sz="1600">
                <a:solidFill>
                  <a:schemeClr val="tx1">
                    <a:tint val="75000"/>
                  </a:schemeClr>
                </a:solidFill>
              </a:defRPr>
            </a:lvl4pPr>
            <a:lvl5pPr marL="1828390" indent="0">
              <a:buNone/>
              <a:defRPr sz="1600">
                <a:solidFill>
                  <a:schemeClr val="tx1">
                    <a:tint val="75000"/>
                  </a:schemeClr>
                </a:solidFill>
              </a:defRPr>
            </a:lvl5pPr>
            <a:lvl6pPr marL="2285489" indent="0">
              <a:buNone/>
              <a:defRPr sz="1600">
                <a:solidFill>
                  <a:schemeClr val="tx1">
                    <a:tint val="75000"/>
                  </a:schemeClr>
                </a:solidFill>
              </a:defRPr>
            </a:lvl6pPr>
            <a:lvl7pPr marL="2742584" indent="0">
              <a:buNone/>
              <a:defRPr sz="1600">
                <a:solidFill>
                  <a:schemeClr val="tx1">
                    <a:tint val="75000"/>
                  </a:schemeClr>
                </a:solidFill>
              </a:defRPr>
            </a:lvl7pPr>
            <a:lvl8pPr marL="3199680" indent="0">
              <a:buNone/>
              <a:defRPr sz="1600">
                <a:solidFill>
                  <a:schemeClr val="tx1">
                    <a:tint val="75000"/>
                  </a:schemeClr>
                </a:solidFill>
              </a:defRPr>
            </a:lvl8pPr>
            <a:lvl9pPr marL="3656777"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94985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97" y="432100"/>
            <a:ext cx="10850824" cy="648150"/>
          </a:xfrm>
        </p:spPr>
        <p:txBody>
          <a:bodyPr vert="horz" lIns="76192" tIns="28574" rIns="57145" bIns="28574" rtlCol="0" anchor="ctr" anchorCtr="0">
            <a:noAutofit/>
          </a:bodyPr>
          <a:lstStyle>
            <a:lvl1pPr marL="0" marR="0" lvl="0" algn="l" defTabSz="914195"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lang="zh-CN" altLang="en-US">
                <a:sym typeface="+mn-ea"/>
              </a:rPr>
              <a:t>单击此处编辑母版标题样式</a:t>
            </a:r>
            <a:endParaRPr dirty="0">
              <a:sym typeface="+mn-ea"/>
            </a:endParaRPr>
          </a:p>
        </p:txBody>
      </p:sp>
      <p:sp>
        <p:nvSpPr>
          <p:cNvPr id="3" name="内容占位符 2"/>
          <p:cNvSpPr>
            <a:spLocks noGrp="1"/>
          </p:cNvSpPr>
          <p:nvPr>
            <p:ph sz="half" idx="1"/>
            <p:custDataLst>
              <p:tags r:id="rId2"/>
            </p:custDataLst>
          </p:nvPr>
        </p:nvSpPr>
        <p:spPr>
          <a:xfrm>
            <a:off x="669842" y="1296300"/>
            <a:ext cx="5282555" cy="5041167"/>
          </a:xfrm>
        </p:spPr>
        <p:txBody>
          <a:bodyPr vert="horz" lIns="76192" tIns="0" rIns="61907" bIns="0" rtlCol="0">
            <a:noAutofit/>
          </a:bodyPr>
          <a:lstStyle>
            <a:lvl1pPr marL="228550" marR="0" lvl="0"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vl2pPr marL="685649" marR="0" lvl="1"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2pPr>
            <a:lvl3pPr marL="1142744" marR="0" lvl="2"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3pPr>
            <a:lvl4pPr marL="1599840" marR="0" lvl="3"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4pPr>
            <a:lvl5pPr marL="2056937" marR="0" lvl="4"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5pPr>
          </a:lstStyle>
          <a:p>
            <a:pPr lvl="0"/>
            <a:r>
              <a:rPr lang="zh-CN" altLang="en-US">
                <a:sym typeface="+mn-ea"/>
              </a:rPr>
              <a:t>单击此处编辑母版文本样式</a:t>
            </a:r>
          </a:p>
          <a:p>
            <a:pPr lvl="1"/>
            <a:r>
              <a:rPr lang="zh-CN" altLang="en-US">
                <a:sym typeface="+mn-ea"/>
              </a:rPr>
              <a:t>二级</a:t>
            </a:r>
          </a:p>
          <a:p>
            <a:pPr lvl="2"/>
            <a:r>
              <a:rPr lang="zh-CN" altLang="en-US">
                <a:sym typeface="+mn-ea"/>
              </a:rPr>
              <a:t>三级</a:t>
            </a:r>
          </a:p>
          <a:p>
            <a:pPr lvl="3"/>
            <a:r>
              <a:rPr lang="zh-CN" altLang="en-US">
                <a:sym typeface="+mn-ea"/>
              </a:rPr>
              <a:t>四级</a:t>
            </a:r>
          </a:p>
          <a:p>
            <a:pPr lvl="4"/>
            <a:r>
              <a:rPr lang="zh-CN" altLang="en-US">
                <a:sym typeface="+mn-ea"/>
              </a:rPr>
              <a:t>五级</a:t>
            </a:r>
            <a:endParaRPr dirty="0">
              <a:sym typeface="+mn-ea"/>
            </a:endParaRPr>
          </a:p>
        </p:txBody>
      </p:sp>
      <p:sp>
        <p:nvSpPr>
          <p:cNvPr id="4" name="内容占位符 3"/>
          <p:cNvSpPr>
            <a:spLocks noGrp="1"/>
          </p:cNvSpPr>
          <p:nvPr>
            <p:ph sz="half" idx="2"/>
            <p:custDataLst>
              <p:tags r:id="rId3"/>
            </p:custDataLst>
          </p:nvPr>
        </p:nvSpPr>
        <p:spPr>
          <a:xfrm>
            <a:off x="6238066" y="1296300"/>
            <a:ext cx="5282555" cy="5041167"/>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9566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797" y="432100"/>
            <a:ext cx="10850824" cy="648150"/>
          </a:xfrm>
        </p:spPr>
        <p:txBody>
          <a:bodyPr vert="horz" lIns="76192" tIns="28574" rIns="57145" bIns="28574" rtlCol="0" anchor="ctr" anchorCtr="0">
            <a:noAutofit/>
          </a:bodyPr>
          <a:lstStyle>
            <a:lvl1pPr marL="0" marR="0" lvl="0" algn="l" defTabSz="914195"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lang="zh-CN" altLang="en-US">
                <a:sym typeface="+mn-ea"/>
              </a:rPr>
              <a:t>单击此处编辑母版标题样式</a:t>
            </a:r>
            <a:endParaRPr dirty="0">
              <a:sym typeface="+mn-ea"/>
            </a:endParaRPr>
          </a:p>
        </p:txBody>
      </p:sp>
      <p:sp>
        <p:nvSpPr>
          <p:cNvPr id="3" name="文本占位符 2"/>
          <p:cNvSpPr>
            <a:spLocks noGrp="1"/>
          </p:cNvSpPr>
          <p:nvPr>
            <p:ph type="body" idx="1" hasCustomPrompt="1"/>
            <p:custDataLst>
              <p:tags r:id="rId2"/>
            </p:custDataLst>
          </p:nvPr>
        </p:nvSpPr>
        <p:spPr>
          <a:xfrm>
            <a:off x="669842" y="1296302"/>
            <a:ext cx="5282555" cy="381091"/>
          </a:xfrm>
        </p:spPr>
        <p:txBody>
          <a:bodyPr lIns="76192" tIns="28574" rIns="57145" bIns="28574"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097" indent="0">
              <a:buNone/>
              <a:defRPr sz="2000" b="1"/>
            </a:lvl2pPr>
            <a:lvl3pPr marL="914195" indent="0">
              <a:buNone/>
              <a:defRPr sz="1867" b="1"/>
            </a:lvl3pPr>
            <a:lvl4pPr marL="1371293" indent="0">
              <a:buNone/>
              <a:defRPr sz="1600" b="1"/>
            </a:lvl4pPr>
            <a:lvl5pPr marL="1828390" indent="0">
              <a:buNone/>
              <a:defRPr sz="1600" b="1"/>
            </a:lvl5pPr>
            <a:lvl6pPr marL="2285489" indent="0">
              <a:buNone/>
              <a:defRPr sz="1600" b="1"/>
            </a:lvl6pPr>
            <a:lvl7pPr marL="2742584" indent="0">
              <a:buNone/>
              <a:defRPr sz="1600" b="1"/>
            </a:lvl7pPr>
            <a:lvl8pPr marL="3199680" indent="0">
              <a:buNone/>
              <a:defRPr sz="1600" b="1"/>
            </a:lvl8pPr>
            <a:lvl9pPr marL="3656777"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838" y="1789460"/>
            <a:ext cx="5282512" cy="4553289"/>
          </a:xfrm>
        </p:spPr>
        <p:txBody>
          <a:bodyPr vert="horz" lIns="76192" tIns="0" rIns="61907" bIns="0" rtlCol="0">
            <a:noAutofit/>
          </a:bodyPr>
          <a:lstStyle>
            <a:lvl1pPr marL="228550" marR="0" lvl="0"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vl2pPr marL="685649" marR="0" lvl="1"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2pPr>
            <a:lvl3pPr marL="1142744" marR="0" lvl="2"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3pPr>
            <a:lvl4pPr marL="1599840" marR="0" lvl="3"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4pPr>
            <a:lvl5pPr marL="2056937" marR="0" lvl="4"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5pPr>
          </a:lstStyle>
          <a:p>
            <a:pPr lvl="0"/>
            <a:r>
              <a:rPr lang="zh-CN" altLang="en-US">
                <a:sym typeface="+mn-ea"/>
              </a:rPr>
              <a:t>单击此处编辑母版文本样式</a:t>
            </a:r>
          </a:p>
          <a:p>
            <a:pPr lvl="1"/>
            <a:r>
              <a:rPr lang="zh-CN" altLang="en-US">
                <a:sym typeface="+mn-ea"/>
              </a:rPr>
              <a:t>二级</a:t>
            </a:r>
          </a:p>
          <a:p>
            <a:pPr lvl="2"/>
            <a:r>
              <a:rPr lang="zh-CN" altLang="en-US">
                <a:sym typeface="+mn-ea"/>
              </a:rPr>
              <a:t>三级</a:t>
            </a:r>
          </a:p>
          <a:p>
            <a:pPr lvl="3"/>
            <a:r>
              <a:rPr lang="zh-CN" altLang="en-US">
                <a:sym typeface="+mn-ea"/>
              </a:rPr>
              <a:t>四级</a:t>
            </a:r>
          </a:p>
          <a:p>
            <a:pPr lvl="4"/>
            <a:r>
              <a:rPr lang="zh-CN" altLang="en-US">
                <a:sym typeface="+mn-ea"/>
              </a:rPr>
              <a:t>五级</a:t>
            </a:r>
            <a:endParaRPr dirty="0">
              <a:sym typeface="+mn-ea"/>
            </a:endParaRPr>
          </a:p>
        </p:txBody>
      </p:sp>
      <p:sp>
        <p:nvSpPr>
          <p:cNvPr id="5" name="文本占位符 4"/>
          <p:cNvSpPr>
            <a:spLocks noGrp="1"/>
          </p:cNvSpPr>
          <p:nvPr>
            <p:ph type="body" sz="quarter" idx="3" hasCustomPrompt="1"/>
            <p:custDataLst>
              <p:tags r:id="rId4"/>
            </p:custDataLst>
          </p:nvPr>
        </p:nvSpPr>
        <p:spPr>
          <a:xfrm>
            <a:off x="6234938" y="1296302"/>
            <a:ext cx="5282555" cy="381091"/>
          </a:xfrm>
        </p:spPr>
        <p:txBody>
          <a:bodyPr vert="horz" lIns="76192" tIns="28574" rIns="57145" bIns="28574" rtlCol="0" anchor="t" anchorCtr="0">
            <a:noAutofit/>
          </a:bodyPr>
          <a:lstStyle>
            <a:lvl1pPr marL="0" marR="0" lvl="0" indent="0" algn="l" defTabSz="914195"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097" indent="0">
              <a:buNone/>
              <a:defRPr sz="2000" b="1"/>
            </a:lvl2pPr>
            <a:lvl3pPr marL="914195" indent="0">
              <a:buNone/>
              <a:defRPr sz="1867" b="1"/>
            </a:lvl3pPr>
            <a:lvl4pPr marL="1371293" indent="0">
              <a:buNone/>
              <a:defRPr sz="1600" b="1"/>
            </a:lvl4pPr>
            <a:lvl5pPr marL="1828390" indent="0">
              <a:buNone/>
              <a:defRPr sz="1600" b="1"/>
            </a:lvl5pPr>
            <a:lvl6pPr marL="2285489" indent="0">
              <a:buNone/>
              <a:defRPr sz="1600" b="1"/>
            </a:lvl6pPr>
            <a:lvl7pPr marL="2742584" indent="0">
              <a:buNone/>
              <a:defRPr sz="1600" b="1"/>
            </a:lvl7pPr>
            <a:lvl8pPr marL="3199680" indent="0">
              <a:buNone/>
              <a:defRPr sz="1600" b="1"/>
            </a:lvl8pPr>
            <a:lvl9pPr marL="3656777"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4938" y="1789460"/>
            <a:ext cx="5282555" cy="4553289"/>
          </a:xfrm>
        </p:spPr>
        <p:txBody>
          <a:bodyPr vert="horz" lIns="76192" tIns="0" rIns="61907" bIns="0" rtlCol="0">
            <a:noAutofit/>
          </a:bodyPr>
          <a:lstStyle>
            <a:lvl1pPr marL="228550" marR="0" lvl="0"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vl2pPr marL="685649" marR="0" lvl="1"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2pPr>
            <a:lvl3pPr marL="1142744" marR="0" lvl="2"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3pPr>
            <a:lvl4pPr marL="1599840" marR="0" lvl="3"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4pPr>
            <a:lvl5pPr marL="2056937" marR="0" lvl="4"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5pPr>
          </a:lstStyle>
          <a:p>
            <a:pPr lvl="0"/>
            <a:r>
              <a:rPr lang="zh-CN" altLang="en-US">
                <a:sym typeface="+mn-ea"/>
              </a:rPr>
              <a:t>单击此处编辑母版文本样式</a:t>
            </a:r>
          </a:p>
          <a:p>
            <a:pPr lvl="1"/>
            <a:r>
              <a:rPr lang="zh-CN" altLang="en-US">
                <a:sym typeface="+mn-ea"/>
              </a:rPr>
              <a:t>二级</a:t>
            </a:r>
          </a:p>
          <a:p>
            <a:pPr lvl="2"/>
            <a:r>
              <a:rPr lang="zh-CN" altLang="en-US">
                <a:sym typeface="+mn-ea"/>
              </a:rPr>
              <a:t>三级</a:t>
            </a:r>
          </a:p>
          <a:p>
            <a:pPr lvl="3"/>
            <a:r>
              <a:rPr lang="zh-CN" altLang="en-US">
                <a:sym typeface="+mn-ea"/>
              </a:rPr>
              <a:t>四级</a:t>
            </a:r>
          </a:p>
          <a:p>
            <a:pPr lvl="4"/>
            <a:r>
              <a:rPr lang="zh-CN" altLang="en-US">
                <a:sym typeface="+mn-ea"/>
              </a:rPr>
              <a:t>五级</a:t>
            </a:r>
            <a:endParaRPr dirty="0">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3668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192" tIns="28574" rIns="57145" bIns="28574" rtlCol="0" anchor="ctr" anchorCtr="0">
            <a:noAutofit/>
          </a:bodyPr>
          <a:lstStyle>
            <a:lvl1pPr marL="0" marR="0" lvl="0" algn="l" defTabSz="914195"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lang="zh-CN" altLang="en-US">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735868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9196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842" y="1296300"/>
            <a:ext cx="5282555" cy="5041167"/>
          </a:xfrm>
        </p:spPr>
        <p:txBody>
          <a:bodyPr vert="horz" lIns="76192" tIns="0" rIns="61907" bIns="0" rtlCol="0">
            <a:noAutofit/>
          </a:bodyPr>
          <a:lstStyle>
            <a:lvl1pPr marL="0" marR="0" lvl="0" indent="0" algn="l" defTabSz="914195"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vl2pPr marL="685649" marR="0" lvl="1"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744" marR="0" lvl="2"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840" marR="0" lvl="3"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6937" marR="0" lvl="4"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r>
              <a:rPr lang="zh-CN" altLang="en-US">
                <a:sym typeface="+mn-ea"/>
              </a:rPr>
              <a:t>单击图标添加图片</a:t>
            </a:r>
            <a:endParaRPr dirty="0">
              <a:sym typeface="+mn-ea"/>
            </a:endParaRPr>
          </a:p>
        </p:txBody>
      </p:sp>
      <p:sp>
        <p:nvSpPr>
          <p:cNvPr id="4" name="文本占位符 3"/>
          <p:cNvSpPr>
            <a:spLocks noGrp="1"/>
          </p:cNvSpPr>
          <p:nvPr>
            <p:ph type="body" sz="half" idx="2"/>
            <p:custDataLst>
              <p:tags r:id="rId2"/>
            </p:custDataLst>
          </p:nvPr>
        </p:nvSpPr>
        <p:spPr>
          <a:xfrm>
            <a:off x="6238114" y="1296300"/>
            <a:ext cx="5282555" cy="5041167"/>
          </a:xfrm>
        </p:spPr>
        <p:txBody>
          <a:bodyPr vert="horz" lIns="76192" tIns="0" rIns="61907" bIns="0" rtlCol="0">
            <a:normAutofit/>
          </a:bodyPr>
          <a:lstStyle>
            <a:lvl1pPr marL="228550" marR="0" lvl="0" indent="-228550" algn="l" defTabSz="914195"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mn-lt"/>
                <a:ea typeface="+mn-ea"/>
                <a:cs typeface="+mn-cs"/>
                <a:sym typeface="+mn-ea"/>
              </a:defRPr>
            </a:lvl1pPr>
          </a:lstStyle>
          <a:p>
            <a:pPr lvl="0"/>
            <a:r>
              <a:rPr lang="zh-CN" altLang="en-US">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2020/3/24</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xmlns="" val="149812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69759" y="952730"/>
            <a:ext cx="950860" cy="5390155"/>
          </a:xfrm>
        </p:spPr>
        <p:txBody>
          <a:bodyPr vert="eaVert" lIns="76192" tIns="28574" rIns="57145" bIns="28574" rtlCol="0" anchor="ctr" anchorCtr="0">
            <a:noAutofit/>
          </a:bodyPr>
          <a:lstStyle>
            <a:lvl1pPr marL="0" marR="0" lvl="0" algn="l" defTabSz="914195"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lang="zh-CN" altLang="en-US">
                <a:sym typeface="+mn-ea"/>
              </a:rPr>
              <a:t>单击此处编辑母版标题样式</a:t>
            </a:r>
            <a:endParaRPr>
              <a:sym typeface="+mn-ea"/>
            </a:endParaRPr>
          </a:p>
        </p:txBody>
      </p:sp>
      <p:sp>
        <p:nvSpPr>
          <p:cNvPr id="3" name="竖排文字占位符 2"/>
          <p:cNvSpPr>
            <a:spLocks noGrp="1"/>
          </p:cNvSpPr>
          <p:nvPr>
            <p:ph type="body" orient="vert" idx="1"/>
            <p:custDataLst>
              <p:tags r:id="rId2"/>
            </p:custDataLst>
          </p:nvPr>
        </p:nvSpPr>
        <p:spPr>
          <a:xfrm>
            <a:off x="669841" y="952722"/>
            <a:ext cx="9826822" cy="5390155"/>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4964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669845" y="952729"/>
            <a:ext cx="10850824" cy="504116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Tree>
    <p:extLst>
      <p:ext uri="{BB962C8B-B14F-4D97-AF65-F5344CB8AC3E}">
        <p14:creationId xmlns:p14="http://schemas.microsoft.com/office/powerpoint/2010/main" xmlns="" val="138199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5713" y="548763"/>
            <a:ext cx="11699622" cy="5881466"/>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cxnSp>
        <p:nvCxnSpPr>
          <p:cNvPr id="5" name="直接连接符 4"/>
          <p:cNvCxnSpPr/>
          <p:nvPr/>
        </p:nvCxnSpPr>
        <p:spPr>
          <a:xfrm>
            <a:off x="252113" y="378124"/>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动作按钮: 后退或前一项 5">
            <a:hlinkClick r:id="" action="ppaction://hlinkshowjump?jump=previousslide" highlightClick="1"/>
            <a:extLst>
              <a:ext uri="{FF2B5EF4-FFF2-40B4-BE49-F238E27FC236}">
                <a16:creationId xmlns:a16="http://schemas.microsoft.com/office/drawing/2014/main" xmlns="" id="{D166FAFA-C0DE-455D-A122-8266B537A5A4}"/>
              </a:ext>
            </a:extLst>
          </p:cNvPr>
          <p:cNvSpPr/>
          <p:nvPr userDrawn="1"/>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7" name="动作按钮: 前进或下一项 6">
            <a:hlinkClick r:id="" action="ppaction://hlinkshowjump?jump=nextslide" highlightClick="1"/>
            <a:extLst>
              <a:ext uri="{FF2B5EF4-FFF2-40B4-BE49-F238E27FC236}">
                <a16:creationId xmlns:a16="http://schemas.microsoft.com/office/drawing/2014/main" xmlns="" id="{1EB4418A-331C-4372-A55A-7FAE39EDEF7B}"/>
              </a:ext>
            </a:extLst>
          </p:cNvPr>
          <p:cNvSpPr/>
          <p:nvPr userDrawn="1"/>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8" name="动作按钮: 结束 9">
            <a:hlinkClick r:id="" action="ppaction://hlinkshowjump?jump=endshow" highlightClick="1"/>
            <a:extLst>
              <a:ext uri="{FF2B5EF4-FFF2-40B4-BE49-F238E27FC236}">
                <a16:creationId xmlns:a16="http://schemas.microsoft.com/office/drawing/2014/main" xmlns="" id="{283779EB-BAFC-4243-B66E-EAF12C52B63A}"/>
              </a:ext>
            </a:extLst>
          </p:cNvPr>
          <p:cNvSpPr/>
          <p:nvPr userDrawn="1"/>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1" name="燕尾形 14">
            <a:hlinkClick r:id="" action="ppaction://noaction"/>
            <a:extLst>
              <a:ext uri="{FF2B5EF4-FFF2-40B4-BE49-F238E27FC236}">
                <a16:creationId xmlns:a16="http://schemas.microsoft.com/office/drawing/2014/main" xmlns="" id="{9D8A9A2E-097F-4E08-BBF0-E291A8004208}"/>
              </a:ext>
            </a:extLst>
          </p:cNvPr>
          <p:cNvSpPr/>
          <p:nvPr userDrawn="1"/>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12" name="燕尾形 15">
            <a:hlinkClick r:id="rId2" action="ppaction://hlinksldjump"/>
            <a:extLst>
              <a:ext uri="{FF2B5EF4-FFF2-40B4-BE49-F238E27FC236}">
                <a16:creationId xmlns:a16="http://schemas.microsoft.com/office/drawing/2014/main" xmlns="" id="{651DCF1A-35BF-4651-9C55-F4F5EC051BA4}"/>
              </a:ext>
            </a:extLst>
          </p:cNvPr>
          <p:cNvSpPr/>
          <p:nvPr userDrawn="1"/>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3" name="燕尾形 11">
            <a:hlinkClick r:id="" action="ppaction://noaction"/>
            <a:extLst>
              <a:ext uri="{FF2B5EF4-FFF2-40B4-BE49-F238E27FC236}">
                <a16:creationId xmlns:a16="http://schemas.microsoft.com/office/drawing/2014/main" xmlns="" id="{C1ADDE46-E8E5-49B0-8ADF-740D05548652}"/>
              </a:ext>
            </a:extLst>
          </p:cNvPr>
          <p:cNvSpPr/>
          <p:nvPr userDrawn="1"/>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Tree>
    <p:extLst>
      <p:ext uri="{BB962C8B-B14F-4D97-AF65-F5344CB8AC3E}">
        <p14:creationId xmlns:p14="http://schemas.microsoft.com/office/powerpoint/2010/main" xmlns="" val="4145363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797" y="2588887"/>
            <a:ext cx="10850824" cy="899375"/>
          </a:xfrm>
        </p:spPr>
        <p:txBody>
          <a:bodyPr vert="horz" lIns="76192" tIns="28574" rIns="19049" bIns="28574" rtlCol="0" anchor="t" anchorCtr="0">
            <a:noAutofit/>
          </a:bodyPr>
          <a:lstStyle>
            <a:lvl1pPr marL="0" marR="0" algn="ctr" defTabSz="914195" rtl="0" eaLnBrk="1" fontAlgn="auto" latinLnBrk="0" hangingPunct="1">
              <a:lnSpc>
                <a:spcPct val="100000"/>
              </a:lnSpc>
              <a:buNone/>
              <a:defRPr kumimoji="0" lang="zh-CN" altLang="en-US" sz="5466"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xmlns="" val="2562919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5713" y="548763"/>
            <a:ext cx="11699622" cy="5881466"/>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cxnSp>
        <p:nvCxnSpPr>
          <p:cNvPr id="5" name="直接连接符 4"/>
          <p:cNvCxnSpPr/>
          <p:nvPr/>
        </p:nvCxnSpPr>
        <p:spPr>
          <a:xfrm>
            <a:off x="252113" y="378124"/>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2528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5713" y="548763"/>
            <a:ext cx="11699622" cy="5881466"/>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cxnSp>
        <p:nvCxnSpPr>
          <p:cNvPr id="5" name="直接连接符 4"/>
          <p:cNvCxnSpPr/>
          <p:nvPr/>
        </p:nvCxnSpPr>
        <p:spPr>
          <a:xfrm>
            <a:off x="252113" y="378124"/>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动作按钮: 后退或前一项 5">
            <a:hlinkClick r:id="" action="ppaction://hlinkshowjump?jump=previousslide" highlightClick="1"/>
            <a:extLst>
              <a:ext uri="{FF2B5EF4-FFF2-40B4-BE49-F238E27FC236}">
                <a16:creationId xmlns:a16="http://schemas.microsoft.com/office/drawing/2014/main" xmlns="" id="{E5C77B89-D749-4D92-A79C-6FFE58191031}"/>
              </a:ext>
            </a:extLst>
          </p:cNvPr>
          <p:cNvSpPr/>
          <p:nvPr userDrawn="1"/>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7" name="动作按钮: 前进或下一项 6">
            <a:hlinkClick r:id="" action="ppaction://hlinkshowjump?jump=nextslide" highlightClick="1"/>
            <a:extLst>
              <a:ext uri="{FF2B5EF4-FFF2-40B4-BE49-F238E27FC236}">
                <a16:creationId xmlns:a16="http://schemas.microsoft.com/office/drawing/2014/main" xmlns="" id="{1D4A01F2-BCE0-4EDF-B021-43D44243DBB5}"/>
              </a:ext>
            </a:extLst>
          </p:cNvPr>
          <p:cNvSpPr/>
          <p:nvPr userDrawn="1"/>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8" name="动作按钮: 结束 9">
            <a:hlinkClick r:id="" action="ppaction://hlinkshowjump?jump=endshow" highlightClick="1"/>
            <a:extLst>
              <a:ext uri="{FF2B5EF4-FFF2-40B4-BE49-F238E27FC236}">
                <a16:creationId xmlns:a16="http://schemas.microsoft.com/office/drawing/2014/main" xmlns="" id="{CBB4E90D-F17C-4D3E-B364-97A3B8B77C21}"/>
              </a:ext>
            </a:extLst>
          </p:cNvPr>
          <p:cNvSpPr/>
          <p:nvPr userDrawn="1"/>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cxnSp>
        <p:nvCxnSpPr>
          <p:cNvPr id="9" name="直接连接符 8">
            <a:extLst>
              <a:ext uri="{FF2B5EF4-FFF2-40B4-BE49-F238E27FC236}">
                <a16:creationId xmlns:a16="http://schemas.microsoft.com/office/drawing/2014/main" xmlns="" id="{F4152AB1-CF9D-417D-B220-7CE7C541F8C1}"/>
              </a:ext>
            </a:extLst>
          </p:cNvPr>
          <p:cNvCxnSpPr/>
          <p:nvPr userDrawn="1"/>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燕尾形 14">
            <a:hlinkClick r:id="" action="ppaction://noaction"/>
            <a:extLst>
              <a:ext uri="{FF2B5EF4-FFF2-40B4-BE49-F238E27FC236}">
                <a16:creationId xmlns:a16="http://schemas.microsoft.com/office/drawing/2014/main" xmlns="" id="{9BB8091E-FF2E-4644-BAB4-2AA8BDF3650D}"/>
              </a:ext>
            </a:extLst>
          </p:cNvPr>
          <p:cNvSpPr/>
          <p:nvPr userDrawn="1"/>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12" name="燕尾形 15">
            <a:hlinkClick r:id="rId2" action="ppaction://hlinksldjump"/>
            <a:extLst>
              <a:ext uri="{FF2B5EF4-FFF2-40B4-BE49-F238E27FC236}">
                <a16:creationId xmlns:a16="http://schemas.microsoft.com/office/drawing/2014/main" xmlns="" id="{5265FCEA-42EA-4846-8AF6-7EA5E688F7E1}"/>
              </a:ext>
            </a:extLst>
          </p:cNvPr>
          <p:cNvSpPr/>
          <p:nvPr userDrawn="1"/>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3" name="燕尾形 11">
            <a:hlinkClick r:id="" action="ppaction://noaction"/>
            <a:extLst>
              <a:ext uri="{FF2B5EF4-FFF2-40B4-BE49-F238E27FC236}">
                <a16:creationId xmlns:a16="http://schemas.microsoft.com/office/drawing/2014/main" xmlns="" id="{AEBD36BA-14E5-48E7-80E7-933C31008752}"/>
              </a:ext>
            </a:extLst>
          </p:cNvPr>
          <p:cNvSpPr/>
          <p:nvPr userDrawn="1"/>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Tree>
    <p:extLst>
      <p:ext uri="{BB962C8B-B14F-4D97-AF65-F5344CB8AC3E}">
        <p14:creationId xmlns:p14="http://schemas.microsoft.com/office/powerpoint/2010/main" xmlns="" val="1856417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09" y="534962"/>
            <a:ext cx="11699554" cy="5913368"/>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sp>
        <p:nvSpPr>
          <p:cNvPr id="8" name="动作按钮: 后退或前一项 7">
            <a:hlinkClick r:id="" action="ppaction://hlinkshowjump?jump=previousslide" highlightClick="1"/>
          </p:cNvPr>
          <p:cNvSpPr/>
          <p:nvPr/>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9" name="动作按钮: 前进或下一项 8">
            <a:hlinkClick r:id="" action="ppaction://hlinkshowjump?jump=nextslide" highlightClick="1"/>
          </p:cNvPr>
          <p:cNvSpPr/>
          <p:nvPr/>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10" name="动作按钮: 结束 9">
            <a:hlinkClick r:id="" action="ppaction://hlinkshowjump?jump=endshow" highlightClick="1"/>
          </p:cNvPr>
          <p:cNvSpPr/>
          <p:nvPr/>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cxnSp>
        <p:nvCxnSpPr>
          <p:cNvPr id="5" name="直接连接符 4"/>
          <p:cNvCxnSpPr/>
          <p:nvPr/>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p:nvSpPr>
        <p:spPr>
          <a:xfrm>
            <a:off x="10666726" y="98429"/>
            <a:ext cx="1413886" cy="277063"/>
          </a:xfrm>
          <a:prstGeom prst="rect">
            <a:avLst/>
          </a:prstGeom>
          <a:noFill/>
        </p:spPr>
        <p:txBody>
          <a:bodyPr wrap="square" rtlCol="0">
            <a:spAutoFit/>
          </a:bodyPr>
          <a:lstStyle/>
          <a:p>
            <a:pPr algn="ctr"/>
            <a:r>
              <a:rPr lang="en-US" altLang="zh-CN" sz="1200" b="1" dirty="0">
                <a:solidFill>
                  <a:srgbClr val="00B050"/>
                </a:solidFill>
              </a:rPr>
              <a:t>@《</a:t>
            </a:r>
            <a:r>
              <a:rPr lang="zh-CN" altLang="en-US" sz="1200" b="1" dirty="0">
                <a:solidFill>
                  <a:srgbClr val="00B050"/>
                </a:solidFill>
              </a:rPr>
              <a:t>创新设计</a:t>
            </a:r>
            <a:r>
              <a:rPr lang="en-US" altLang="zh-CN" sz="1200" b="1" dirty="0">
                <a:solidFill>
                  <a:srgbClr val="00B050"/>
                </a:solidFill>
              </a:rPr>
              <a:t>》</a:t>
            </a:r>
            <a:endParaRPr lang="zh-CN" altLang="en-US" sz="1200" b="1" dirty="0">
              <a:solidFill>
                <a:srgbClr val="00B050"/>
              </a:solidFill>
            </a:endParaRPr>
          </a:p>
        </p:txBody>
      </p:sp>
      <p:sp>
        <p:nvSpPr>
          <p:cNvPr id="15" name="燕尾形 14">
            <a:hlinkClick r:id="" action="ppaction://noaction"/>
          </p:cNvPr>
          <p:cNvSpPr/>
          <p:nvPr/>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16" name="燕尾形 15">
            <a:hlinkClick r:id="" action="ppaction://noaction"/>
          </p:cNvPr>
          <p:cNvSpPr/>
          <p:nvPr/>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rId3" action="ppaction://hlinksldjump"/>
          </p:cNvPr>
          <p:cNvSpPr/>
          <p:nvPr/>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
        <p:nvSpPr>
          <p:cNvPr id="13" name="动作按钮: 后退或前一项 12">
            <a:hlinkClick r:id="" action="ppaction://hlinkshowjump?jump=previousslide" highlightClick="1"/>
            <a:extLst>
              <a:ext uri="{FF2B5EF4-FFF2-40B4-BE49-F238E27FC236}">
                <a16:creationId xmlns:a16="http://schemas.microsoft.com/office/drawing/2014/main" xmlns="" id="{85ADEBCD-590B-4379-AC96-4A6FA343FE5B}"/>
              </a:ext>
            </a:extLst>
          </p:cNvPr>
          <p:cNvSpPr/>
          <p:nvPr userDrawn="1"/>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4" name="动作按钮: 前进或下一项 13">
            <a:hlinkClick r:id="" action="ppaction://hlinkshowjump?jump=nextslide" highlightClick="1"/>
            <a:extLst>
              <a:ext uri="{FF2B5EF4-FFF2-40B4-BE49-F238E27FC236}">
                <a16:creationId xmlns:a16="http://schemas.microsoft.com/office/drawing/2014/main" xmlns="" id="{AFB3B988-BADB-4D65-A025-A8CFC86BA66A}"/>
              </a:ext>
            </a:extLst>
          </p:cNvPr>
          <p:cNvSpPr/>
          <p:nvPr userDrawn="1"/>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7" name="动作按钮: 结束 9">
            <a:hlinkClick r:id="" action="ppaction://hlinkshowjump?jump=endshow" highlightClick="1"/>
            <a:extLst>
              <a:ext uri="{FF2B5EF4-FFF2-40B4-BE49-F238E27FC236}">
                <a16:creationId xmlns:a16="http://schemas.microsoft.com/office/drawing/2014/main" xmlns="" id="{9FE87713-C2C5-4CA6-812A-29CED0D7441E}"/>
              </a:ext>
            </a:extLst>
          </p:cNvPr>
          <p:cNvSpPr/>
          <p:nvPr userDrawn="1"/>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cxnSp>
        <p:nvCxnSpPr>
          <p:cNvPr id="18" name="直接连接符 17">
            <a:extLst>
              <a:ext uri="{FF2B5EF4-FFF2-40B4-BE49-F238E27FC236}">
                <a16:creationId xmlns:a16="http://schemas.microsoft.com/office/drawing/2014/main" xmlns="" id="{781C5AAA-7006-40B1-A3C8-AA79DCEEB117}"/>
              </a:ext>
            </a:extLst>
          </p:cNvPr>
          <p:cNvCxnSpPr/>
          <p:nvPr userDrawn="1"/>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文本框 18">
            <a:hlinkClick r:id="rId2"/>
            <a:extLst>
              <a:ext uri="{FF2B5EF4-FFF2-40B4-BE49-F238E27FC236}">
                <a16:creationId xmlns:a16="http://schemas.microsoft.com/office/drawing/2014/main" xmlns="" id="{3B7ACE28-EEF6-4ABD-9E23-32B85166A912}"/>
              </a:ext>
            </a:extLst>
          </p:cNvPr>
          <p:cNvSpPr txBox="1"/>
          <p:nvPr userDrawn="1"/>
        </p:nvSpPr>
        <p:spPr>
          <a:xfrm>
            <a:off x="10666726" y="98429"/>
            <a:ext cx="1413886" cy="277063"/>
          </a:xfrm>
          <a:prstGeom prst="rect">
            <a:avLst/>
          </a:prstGeom>
          <a:noFill/>
        </p:spPr>
        <p:txBody>
          <a:bodyPr wrap="square" rtlCol="0">
            <a:spAutoFit/>
          </a:bodyPr>
          <a:lstStyle/>
          <a:p>
            <a:pPr algn="ctr"/>
            <a:r>
              <a:rPr lang="en-US" altLang="zh-CN" sz="1200" b="1" dirty="0">
                <a:solidFill>
                  <a:srgbClr val="00B050"/>
                </a:solidFill>
              </a:rPr>
              <a:t>@《</a:t>
            </a:r>
            <a:r>
              <a:rPr lang="zh-CN" altLang="en-US" sz="1200" b="1" dirty="0">
                <a:solidFill>
                  <a:srgbClr val="00B050"/>
                </a:solidFill>
              </a:rPr>
              <a:t>创新设计</a:t>
            </a:r>
            <a:r>
              <a:rPr lang="en-US" altLang="zh-CN" sz="1200" b="1" dirty="0">
                <a:solidFill>
                  <a:srgbClr val="00B050"/>
                </a:solidFill>
              </a:rPr>
              <a:t>》</a:t>
            </a:r>
            <a:endParaRPr lang="zh-CN" altLang="en-US" sz="1200" b="1" dirty="0">
              <a:solidFill>
                <a:srgbClr val="00B050"/>
              </a:solidFill>
            </a:endParaRPr>
          </a:p>
        </p:txBody>
      </p:sp>
      <p:sp>
        <p:nvSpPr>
          <p:cNvPr id="20" name="燕尾形 14">
            <a:hlinkClick r:id="" action="ppaction://noaction"/>
            <a:extLst>
              <a:ext uri="{FF2B5EF4-FFF2-40B4-BE49-F238E27FC236}">
                <a16:creationId xmlns:a16="http://schemas.microsoft.com/office/drawing/2014/main" xmlns="" id="{836A99AD-4749-4A48-9234-F0D84FAEE5B6}"/>
              </a:ext>
            </a:extLst>
          </p:cNvPr>
          <p:cNvSpPr/>
          <p:nvPr userDrawn="1"/>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21" name="燕尾形 15">
            <a:hlinkClick r:id="rId4" action="ppaction://hlinksldjump"/>
            <a:extLst>
              <a:ext uri="{FF2B5EF4-FFF2-40B4-BE49-F238E27FC236}">
                <a16:creationId xmlns:a16="http://schemas.microsoft.com/office/drawing/2014/main" xmlns="" id="{54C8DE47-8DB3-4E82-BEEF-91D86E501A77}"/>
              </a:ext>
            </a:extLst>
          </p:cNvPr>
          <p:cNvSpPr/>
          <p:nvPr userDrawn="1"/>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2" name="燕尾形 11">
            <a:hlinkClick r:id="" action="ppaction://noaction"/>
            <a:extLst>
              <a:ext uri="{FF2B5EF4-FFF2-40B4-BE49-F238E27FC236}">
                <a16:creationId xmlns:a16="http://schemas.microsoft.com/office/drawing/2014/main" xmlns="" id="{27BA0F3F-DAA6-4266-AA8B-9138189792F8}"/>
              </a:ext>
            </a:extLst>
          </p:cNvPr>
          <p:cNvSpPr/>
          <p:nvPr userDrawn="1"/>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Tree>
    <p:extLst>
      <p:ext uri="{BB962C8B-B14F-4D97-AF65-F5344CB8AC3E}">
        <p14:creationId xmlns:p14="http://schemas.microsoft.com/office/powerpoint/2010/main" xmlns="" val="400974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61708" y="759128"/>
            <a:ext cx="9417094" cy="4042584"/>
          </a:xfrm>
        </p:spPr>
        <p:txBody>
          <a:bodyPr anchor="b">
            <a:normAutofit/>
          </a:bodyPr>
          <a:lstStyle>
            <a:lvl1pPr algn="l">
              <a:lnSpc>
                <a:spcPct val="85000"/>
              </a:lnSpc>
              <a:defRPr sz="7199"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261708" y="4801711"/>
            <a:ext cx="9417094" cy="1692032"/>
          </a:xfrm>
        </p:spPr>
        <p:txBody>
          <a:bodyPr>
            <a:normAutofit/>
          </a:bodyPr>
          <a:lstStyle>
            <a:lvl1pPr marL="0" indent="0" algn="l">
              <a:buNone/>
              <a:defRPr sz="2200" baseline="0">
                <a:solidFill>
                  <a:schemeClr val="tx1">
                    <a:lumMod val="75000"/>
                  </a:schemeClr>
                </a:solidFill>
              </a:defRPr>
            </a:lvl1pPr>
            <a:lvl2pPr marL="457154" indent="0" algn="ctr">
              <a:buNone/>
              <a:defRPr sz="2200"/>
            </a:lvl2pPr>
            <a:lvl3pPr marL="914309" indent="0" algn="ctr">
              <a:buNone/>
              <a:defRPr sz="2200"/>
            </a:lvl3pPr>
            <a:lvl4pPr marL="1371463" indent="0" algn="ctr">
              <a:buNone/>
              <a:defRPr sz="2000"/>
            </a:lvl4pPr>
            <a:lvl5pPr marL="1828617" indent="0" algn="ctr">
              <a:buNone/>
              <a:defRPr sz="2000"/>
            </a:lvl5pPr>
            <a:lvl6pPr marL="2285771" indent="0" algn="ctr">
              <a:buNone/>
              <a:defRPr sz="2000"/>
            </a:lvl6pPr>
            <a:lvl7pPr marL="2742926" indent="0" algn="ctr">
              <a:buNone/>
              <a:defRPr sz="2000"/>
            </a:lvl7pPr>
            <a:lvl8pPr marL="3200080" indent="0" algn="ctr">
              <a:buNone/>
              <a:defRPr sz="2000"/>
            </a:lvl8pPr>
            <a:lvl9pPr marL="3657234"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5D32D1A-BD93-4573-A6C8-843A7C053B8F}"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EBB9E16D-80D8-41D4-BEA7-E82F5507870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Rectangle 6"/>
          <p:cNvSpPr/>
          <p:nvPr/>
        </p:nvSpPr>
        <p:spPr>
          <a:xfrm>
            <a:off x="0" y="0"/>
            <a:ext cx="457140"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871453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09" y="534962"/>
            <a:ext cx="11699554" cy="5913368"/>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sp>
        <p:nvSpPr>
          <p:cNvPr id="8" name="动作按钮: 后退或前一项 7">
            <a:hlinkClick r:id="" action="ppaction://hlinkshowjump?jump=previousslide" highlightClick="1"/>
          </p:cNvPr>
          <p:cNvSpPr/>
          <p:nvPr/>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9" name="动作按钮: 前进或下一项 8">
            <a:hlinkClick r:id="" action="ppaction://hlinkshowjump?jump=nextslide" highlightClick="1"/>
          </p:cNvPr>
          <p:cNvSpPr/>
          <p:nvPr/>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0" name="动作按钮: 结束 9">
            <a:hlinkClick r:id="" action="ppaction://hlinkshowjump?jump=endshow" highlightClick="1"/>
          </p:cNvPr>
          <p:cNvSpPr/>
          <p:nvPr/>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cxnSp>
        <p:nvCxnSpPr>
          <p:cNvPr id="5" name="直接连接符 4"/>
          <p:cNvCxnSpPr/>
          <p:nvPr/>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p:nvSpPr>
        <p:spPr>
          <a:xfrm>
            <a:off x="10666726" y="98429"/>
            <a:ext cx="1413886" cy="277063"/>
          </a:xfrm>
          <a:prstGeom prst="rect">
            <a:avLst/>
          </a:prstGeom>
          <a:noFill/>
        </p:spPr>
        <p:txBody>
          <a:bodyPr wrap="square" rtlCol="0">
            <a:spAutoFit/>
          </a:bodyPr>
          <a:lstStyle/>
          <a:p>
            <a:pPr algn="ctr"/>
            <a:r>
              <a:rPr lang="en-US" altLang="zh-CN" sz="1200" b="1" dirty="0">
                <a:solidFill>
                  <a:srgbClr val="00B050"/>
                </a:solidFill>
              </a:rPr>
              <a:t>@《</a:t>
            </a:r>
            <a:r>
              <a:rPr lang="zh-CN" altLang="en-US" sz="1200" b="1" dirty="0">
                <a:solidFill>
                  <a:srgbClr val="00B050"/>
                </a:solidFill>
              </a:rPr>
              <a:t>创新设计</a:t>
            </a:r>
            <a:r>
              <a:rPr lang="en-US" altLang="zh-CN" sz="1200" b="1" dirty="0">
                <a:solidFill>
                  <a:srgbClr val="00B050"/>
                </a:solidFill>
              </a:rPr>
              <a:t>》</a:t>
            </a:r>
            <a:endParaRPr lang="zh-CN" altLang="en-US" sz="1200" b="1" dirty="0">
              <a:solidFill>
                <a:srgbClr val="00B050"/>
              </a:solidFill>
            </a:endParaRPr>
          </a:p>
        </p:txBody>
      </p:sp>
      <p:sp>
        <p:nvSpPr>
          <p:cNvPr id="15" name="燕尾形 14">
            <a:hlinkClick r:id="" action="ppaction://noaction"/>
          </p:cNvPr>
          <p:cNvSpPr/>
          <p:nvPr/>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16" name="燕尾形 15">
            <a:hlinkClick r:id="" action="ppaction://noaction"/>
          </p:cNvPr>
          <p:cNvSpPr/>
          <p:nvPr/>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rId3" action="ppaction://hlinksldjump"/>
          </p:cNvPr>
          <p:cNvSpPr/>
          <p:nvPr/>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
        <p:nvSpPr>
          <p:cNvPr id="13" name="动作按钮: 后退或前一项 12">
            <a:hlinkClick r:id="" action="ppaction://hlinkshowjump?jump=previousslide" highlightClick="1"/>
            <a:extLst>
              <a:ext uri="{FF2B5EF4-FFF2-40B4-BE49-F238E27FC236}">
                <a16:creationId xmlns:a16="http://schemas.microsoft.com/office/drawing/2014/main" xmlns="" id="{EC9B8DB9-72FC-493C-BB8C-A5A58100BE10}"/>
              </a:ext>
            </a:extLst>
          </p:cNvPr>
          <p:cNvSpPr/>
          <p:nvPr userDrawn="1"/>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4" name="动作按钮: 前进或下一项 13">
            <a:hlinkClick r:id="" action="ppaction://hlinkshowjump?jump=nextslide" highlightClick="1"/>
            <a:extLst>
              <a:ext uri="{FF2B5EF4-FFF2-40B4-BE49-F238E27FC236}">
                <a16:creationId xmlns:a16="http://schemas.microsoft.com/office/drawing/2014/main" xmlns="" id="{1E4DB57D-023D-4421-86D9-EF0BE8DE3C22}"/>
              </a:ext>
            </a:extLst>
          </p:cNvPr>
          <p:cNvSpPr/>
          <p:nvPr userDrawn="1"/>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7" name="动作按钮: 结束 9">
            <a:hlinkClick r:id="" action="ppaction://hlinkshowjump?jump=endshow" highlightClick="1"/>
            <a:extLst>
              <a:ext uri="{FF2B5EF4-FFF2-40B4-BE49-F238E27FC236}">
                <a16:creationId xmlns:a16="http://schemas.microsoft.com/office/drawing/2014/main" xmlns="" id="{4AAD8514-89EA-4C5E-BEE6-AE5173A8E5C2}"/>
              </a:ext>
            </a:extLst>
          </p:cNvPr>
          <p:cNvSpPr/>
          <p:nvPr userDrawn="1"/>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cxnSp>
        <p:nvCxnSpPr>
          <p:cNvPr id="18" name="直接连接符 17">
            <a:extLst>
              <a:ext uri="{FF2B5EF4-FFF2-40B4-BE49-F238E27FC236}">
                <a16:creationId xmlns:a16="http://schemas.microsoft.com/office/drawing/2014/main" xmlns="" id="{6FCAEF22-461B-463D-A757-B54F0532705C}"/>
              </a:ext>
            </a:extLst>
          </p:cNvPr>
          <p:cNvCxnSpPr/>
          <p:nvPr userDrawn="1"/>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文本框 18">
            <a:hlinkClick r:id="rId2"/>
            <a:extLst>
              <a:ext uri="{FF2B5EF4-FFF2-40B4-BE49-F238E27FC236}">
                <a16:creationId xmlns:a16="http://schemas.microsoft.com/office/drawing/2014/main" xmlns="" id="{E8875539-6CBE-411D-9488-34A19DCDEC7E}"/>
              </a:ext>
            </a:extLst>
          </p:cNvPr>
          <p:cNvSpPr txBox="1"/>
          <p:nvPr userDrawn="1"/>
        </p:nvSpPr>
        <p:spPr>
          <a:xfrm>
            <a:off x="10666726" y="98429"/>
            <a:ext cx="1413886" cy="277063"/>
          </a:xfrm>
          <a:prstGeom prst="rect">
            <a:avLst/>
          </a:prstGeom>
          <a:noFill/>
        </p:spPr>
        <p:txBody>
          <a:bodyPr wrap="square" rtlCol="0">
            <a:spAutoFit/>
          </a:bodyPr>
          <a:lstStyle/>
          <a:p>
            <a:pPr algn="ctr"/>
            <a:r>
              <a:rPr lang="en-US" altLang="zh-CN" sz="1200" b="1" dirty="0">
                <a:solidFill>
                  <a:srgbClr val="00B050"/>
                </a:solidFill>
              </a:rPr>
              <a:t>@《</a:t>
            </a:r>
            <a:r>
              <a:rPr lang="zh-CN" altLang="en-US" sz="1200" b="1" dirty="0">
                <a:solidFill>
                  <a:srgbClr val="00B050"/>
                </a:solidFill>
              </a:rPr>
              <a:t>创新设计</a:t>
            </a:r>
            <a:r>
              <a:rPr lang="en-US" altLang="zh-CN" sz="1200" b="1" dirty="0">
                <a:solidFill>
                  <a:srgbClr val="00B050"/>
                </a:solidFill>
              </a:rPr>
              <a:t>》</a:t>
            </a:r>
            <a:endParaRPr lang="zh-CN" altLang="en-US" sz="1200" b="1" dirty="0">
              <a:solidFill>
                <a:srgbClr val="00B050"/>
              </a:solidFill>
            </a:endParaRPr>
          </a:p>
        </p:txBody>
      </p:sp>
      <p:sp>
        <p:nvSpPr>
          <p:cNvPr id="20" name="燕尾形 14">
            <a:hlinkClick r:id="" action="ppaction://noaction"/>
            <a:extLst>
              <a:ext uri="{FF2B5EF4-FFF2-40B4-BE49-F238E27FC236}">
                <a16:creationId xmlns:a16="http://schemas.microsoft.com/office/drawing/2014/main" xmlns="" id="{39467C1F-ABA6-4C30-8BFB-DF1DB8662050}"/>
              </a:ext>
            </a:extLst>
          </p:cNvPr>
          <p:cNvSpPr/>
          <p:nvPr userDrawn="1"/>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21" name="燕尾形 15">
            <a:hlinkClick r:id="rId4" action="ppaction://hlinksldjump"/>
            <a:extLst>
              <a:ext uri="{FF2B5EF4-FFF2-40B4-BE49-F238E27FC236}">
                <a16:creationId xmlns:a16="http://schemas.microsoft.com/office/drawing/2014/main" xmlns="" id="{CAD9E52E-B0A8-49DC-B170-65F477DA54BF}"/>
              </a:ext>
            </a:extLst>
          </p:cNvPr>
          <p:cNvSpPr/>
          <p:nvPr userDrawn="1"/>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2" name="燕尾形 11">
            <a:hlinkClick r:id="" action="ppaction://noaction"/>
            <a:extLst>
              <a:ext uri="{FF2B5EF4-FFF2-40B4-BE49-F238E27FC236}">
                <a16:creationId xmlns:a16="http://schemas.microsoft.com/office/drawing/2014/main" xmlns="" id="{6EDC5213-56A2-47AC-9921-6EF72D8CA611}"/>
              </a:ext>
            </a:extLst>
          </p:cNvPr>
          <p:cNvSpPr/>
          <p:nvPr userDrawn="1"/>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Tree>
    <p:extLst>
      <p:ext uri="{BB962C8B-B14F-4D97-AF65-F5344CB8AC3E}">
        <p14:creationId xmlns:p14="http://schemas.microsoft.com/office/powerpoint/2010/main" xmlns="" val="35685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5D32D1A-BD93-4573-A6C8-843A7C053B8F}"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BB9E16D-80D8-41D4-BEA7-E82F5507870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9771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
        <p:nvSpPr>
          <p:cNvPr id="7" name="矩形 6"/>
          <p:cNvSpPr/>
          <p:nvPr userDrawn="1"/>
        </p:nvSpPr>
        <p:spPr>
          <a:xfrm>
            <a:off x="0" y="1537913"/>
            <a:ext cx="12190413" cy="3770263"/>
          </a:xfrm>
          <a:prstGeom prst="rect">
            <a:avLst/>
          </a:prstGeom>
          <a:solidFill>
            <a:schemeClr val="bg1"/>
          </a:solidFill>
        </p:spPr>
        <p:txBody>
          <a:bodyPr wrap="square" rtlCol="0" anchor="ctr">
            <a:spAutoFit/>
          </a:bodyPr>
          <a:lstStyle/>
          <a:p>
            <a:pPr algn="ctr" defTabSz="914400"/>
            <a:endParaRPr lang="zh-CN" altLang="en-US" sz="23900" dirty="0">
              <a:ln w="38100">
                <a:solidFill>
                  <a:prstClr val="white"/>
                </a:solidFill>
              </a:ln>
              <a:solidFill>
                <a:srgbClr val="D92525"/>
              </a:solidFill>
              <a:effectLst>
                <a:outerShdw blurRad="63500" sx="102000" sy="102000" algn="ctr" rotWithShape="0">
                  <a:prstClr val="black">
                    <a:alpha val="40000"/>
                  </a:prstClr>
                </a:outerShdw>
              </a:effectLst>
              <a:latin typeface="Adobe Gothic Std B" panose="020B0800000000000000" pitchFamily="34" charset="-128"/>
              <a:ea typeface="Adobe Gothic Std B" panose="020B0800000000000000" pitchFamily="34"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09" y="534962"/>
            <a:ext cx="11699554" cy="5913368"/>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dirty="0"/>
              <a:t>主文档内容</a:t>
            </a:r>
          </a:p>
        </p:txBody>
      </p:sp>
      <p:sp>
        <p:nvSpPr>
          <p:cNvPr id="8" name="动作按钮: 后退或前一项 7">
            <a:hlinkClick r:id="" action="ppaction://hlinkshowjump?jump=previousslide" highlightClick="1"/>
          </p:cNvPr>
          <p:cNvSpPr/>
          <p:nvPr userDrawn="1"/>
        </p:nvSpPr>
        <p:spPr>
          <a:xfrm>
            <a:off x="11041212" y="6514585"/>
            <a:ext cx="279364" cy="304871"/>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9" name="动作按钮: 前进或下一项 8">
            <a:hlinkClick r:id="" action="ppaction://hlinkshowjump?jump=nextslide" highlightClick="1"/>
          </p:cNvPr>
          <p:cNvSpPr/>
          <p:nvPr userDrawn="1"/>
        </p:nvSpPr>
        <p:spPr>
          <a:xfrm>
            <a:off x="11404704" y="6527288"/>
            <a:ext cx="269840" cy="27946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sp>
        <p:nvSpPr>
          <p:cNvPr id="10" name="动作按钮: 结束 9">
            <a:hlinkClick r:id="" action="ppaction://hlinkshowjump?jump=endshow" highlightClick="1"/>
          </p:cNvPr>
          <p:cNvSpPr/>
          <p:nvPr userDrawn="1"/>
        </p:nvSpPr>
        <p:spPr>
          <a:xfrm>
            <a:off x="11758669" y="6516174"/>
            <a:ext cx="253967" cy="30169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100"/>
          </a:p>
        </p:txBody>
      </p:sp>
      <p:cxnSp>
        <p:nvCxnSpPr>
          <p:cNvPr id="5" name="直接连接符 4"/>
          <p:cNvCxnSpPr/>
          <p:nvPr userDrawn="1"/>
        </p:nvCxnSpPr>
        <p:spPr>
          <a:xfrm>
            <a:off x="241509" y="406545"/>
            <a:ext cx="116995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6726" y="98429"/>
            <a:ext cx="1413886" cy="277063"/>
          </a:xfrm>
          <a:prstGeom prst="rect">
            <a:avLst/>
          </a:prstGeom>
          <a:noFill/>
        </p:spPr>
        <p:txBody>
          <a:bodyPr wrap="square" rtlCol="0">
            <a:spAutoFit/>
          </a:bodyPr>
          <a:lstStyle/>
          <a:p>
            <a:pPr algn="ctr"/>
            <a:r>
              <a:rPr lang="en-US" altLang="zh-CN" sz="1200" b="1" dirty="0">
                <a:solidFill>
                  <a:srgbClr val="00B050"/>
                </a:solidFill>
              </a:rPr>
              <a:t>@《</a:t>
            </a:r>
            <a:r>
              <a:rPr lang="zh-CN" altLang="en-US" sz="1200" b="1" dirty="0">
                <a:solidFill>
                  <a:srgbClr val="00B050"/>
                </a:solidFill>
              </a:rPr>
              <a:t>创新设计</a:t>
            </a:r>
            <a:r>
              <a:rPr lang="en-US" altLang="zh-CN" sz="1200" b="1" dirty="0">
                <a:solidFill>
                  <a:srgbClr val="00B050"/>
                </a:solidFill>
              </a:rPr>
              <a:t>》</a:t>
            </a:r>
            <a:endParaRPr lang="zh-CN" altLang="en-US" sz="1200" b="1" dirty="0">
              <a:solidFill>
                <a:srgbClr val="00B050"/>
              </a:solidFill>
            </a:endParaRPr>
          </a:p>
        </p:txBody>
      </p:sp>
      <p:sp>
        <p:nvSpPr>
          <p:cNvPr id="15" name="燕尾形 14">
            <a:hlinkClick r:id="" action="ppaction://noaction"/>
          </p:cNvPr>
          <p:cNvSpPr/>
          <p:nvPr userDrawn="1"/>
        </p:nvSpPr>
        <p:spPr>
          <a:xfrm>
            <a:off x="7801113" y="6497295"/>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课堂互动</a:t>
            </a:r>
          </a:p>
        </p:txBody>
      </p:sp>
      <p:sp>
        <p:nvSpPr>
          <p:cNvPr id="16" name="燕尾形 15">
            <a:hlinkClick r:id="rId3" action="ppaction://hlinksldjump"/>
          </p:cNvPr>
          <p:cNvSpPr/>
          <p:nvPr userDrawn="1"/>
        </p:nvSpPr>
        <p:spPr>
          <a:xfrm>
            <a:off x="616252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课前预习</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 action="ppaction://noaction"/>
          </p:cNvPr>
          <p:cNvSpPr/>
          <p:nvPr userDrawn="1"/>
        </p:nvSpPr>
        <p:spPr>
          <a:xfrm>
            <a:off x="9378308" y="6507197"/>
            <a:ext cx="1367822" cy="315668"/>
          </a:xfrm>
          <a:prstGeom prst="chevron">
            <a:avLst/>
          </a:prstGeom>
          <a:solidFill>
            <a:schemeClr val="accent6"/>
          </a:solidFill>
          <a:ln>
            <a:noFill/>
          </a:ln>
        </p:spPr>
        <p:txBody>
          <a:bodyPr anchor="ctr"/>
          <a:lstStyle/>
          <a:p>
            <a:pPr algn="ctr" defTabSz="687001"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核心素养</a:t>
            </a:r>
          </a:p>
        </p:txBody>
      </p:sp>
    </p:spTree>
    <p:extLst>
      <p:ext uri="{BB962C8B-B14F-4D97-AF65-F5344CB8AC3E}">
        <p14:creationId xmlns:p14="http://schemas.microsoft.com/office/powerpoint/2010/main" xmlns="" val="357346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288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1.xml"/><Relationship Id="rId16" Type="http://schemas.openxmlformats.org/officeDocument/2006/relationships/tags" Target="../tags/tag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3.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D32D1A-BD93-4573-A6C8-843A7C053B8F}" type="datetimeFigureOut">
              <a:rPr lang="zh-CN" altLang="en-US" smtClean="0">
                <a:solidFill>
                  <a:prstClr val="black">
                    <a:tint val="75000"/>
                  </a:prstClr>
                </a:solidFill>
              </a:rPr>
              <a:pPr defTabSz="914400"/>
              <a:t>2020/3/24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BB9E16D-80D8-41D4-BEA7-E82F55078703}" type="slidenum">
              <a:rPr lang="zh-CN" altLang="en-US" smtClean="0">
                <a:solidFill>
                  <a:prstClr val="black">
                    <a:tint val="75000"/>
                  </a:prstClr>
                </a:solidFill>
              </a:rPr>
              <a:pPr defTabSz="914400"/>
              <a:t>‹#›</a:t>
            </a:fld>
            <a:endParaRPr lang="zh-CN" altLang="en-US">
              <a:solidFill>
                <a:prstClr val="black">
                  <a:tint val="75000"/>
                </a:prstClr>
              </a:solidFill>
            </a:endParaRPr>
          </a:p>
        </p:txBody>
      </p:sp>
      <p:sp>
        <p:nvSpPr>
          <p:cNvPr id="8" name="文本框 7"/>
          <p:cNvSpPr txBox="1"/>
          <p:nvPr/>
        </p:nvSpPr>
        <p:spPr>
          <a:xfrm>
            <a:off x="432798" y="6502665"/>
            <a:ext cx="427930" cy="307848"/>
          </a:xfrm>
          <a:prstGeom prst="rect">
            <a:avLst/>
          </a:prstGeom>
          <a:noFill/>
        </p:spPr>
        <p:txBody>
          <a:bodyPr wrap="square" rtlCol="0">
            <a:spAutoFit/>
          </a:bodyPr>
          <a:lstStyle/>
          <a:p>
            <a:pPr algn="ctr"/>
            <a:fld id="{582C8A1B-FD01-4FEC-BC4C-A4CD3B747067}" type="slidenum">
              <a:rPr lang="zh-CN" altLang="en-US" sz="1400" smtClean="0">
                <a:solidFill>
                  <a:prstClr val="black"/>
                </a:solidFill>
                <a:latin typeface="Times New Roman" panose="02020603050405020304" pitchFamily="18" charset="0"/>
                <a:cs typeface="Times New Roman" panose="02020603050405020304" pitchFamily="18" charset="0"/>
              </a:rPr>
              <a:pPr algn="ctr"/>
              <a:t>‹#›</a:t>
            </a:fld>
            <a:endParaRPr lang="zh-CN" altLang="en-US" sz="1400" dirty="0">
              <a:solidFill>
                <a:prstClr val="black"/>
              </a:solidFill>
              <a:latin typeface="Times New Roman" panose="02020603050405020304" pitchFamily="18" charset="0"/>
              <a:cs typeface="Times New Roman" panose="02020603050405020304" pitchFamily="18" charset="0"/>
            </a:endParaRPr>
          </a:p>
        </p:txBody>
      </p:sp>
      <p:sp>
        <p:nvSpPr>
          <p:cNvPr id="9" name="矩形 8">
            <a:hlinkClick r:id="" action="ppaction://hlinkshowjump?jump=previousslide"/>
          </p:cNvPr>
          <p:cNvSpPr/>
          <p:nvPr/>
        </p:nvSpPr>
        <p:spPr>
          <a:xfrm>
            <a:off x="0" y="6281851"/>
            <a:ext cx="459047" cy="3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endParaRPr>
          </a:p>
        </p:txBody>
      </p:sp>
      <p:sp>
        <p:nvSpPr>
          <p:cNvPr id="10" name="矩形 9">
            <a:hlinkClick r:id="" action="ppaction://hlinkshowjump?jump=nextslide"/>
          </p:cNvPr>
          <p:cNvSpPr/>
          <p:nvPr/>
        </p:nvSpPr>
        <p:spPr>
          <a:xfrm>
            <a:off x="834480" y="6281851"/>
            <a:ext cx="459047" cy="3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endParaRPr>
          </a:p>
        </p:txBody>
      </p:sp>
    </p:spTree>
    <p:extLst>
      <p:ext uri="{BB962C8B-B14F-4D97-AF65-F5344CB8AC3E}">
        <p14:creationId xmlns:p14="http://schemas.microsoft.com/office/powerpoint/2010/main" xmlns="" val="25280463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659" r:id="rId6"/>
    <p:sldLayoutId id="2147483661" r:id="rId7"/>
    <p:sldLayoutId id="2147483662" r:id="rId8"/>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5219E8E-7069-476B-B8C0-1802AD3359B7}" type="datetimeFigureOut">
              <a:rPr lang="zh-CN" altLang="en-US" smtClean="0">
                <a:solidFill>
                  <a:prstClr val="black">
                    <a:tint val="75000"/>
                  </a:prstClr>
                </a:solidFill>
              </a:rPr>
              <a:pPr/>
              <a:t>2020/3/24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4AABA9A9-42C1-4EAC-BED3-6D12D1008F8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5439418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797" y="432100"/>
            <a:ext cx="10850824" cy="648150"/>
          </a:xfrm>
          <a:prstGeom prst="rect">
            <a:avLst/>
          </a:prstGeom>
        </p:spPr>
        <p:txBody>
          <a:bodyPr vert="horz" lIns="76192" tIns="28574" rIns="57145" bIns="28574"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797" y="1296300"/>
            <a:ext cx="10850824" cy="5041167"/>
          </a:xfrm>
          <a:prstGeom prst="rect">
            <a:avLst/>
          </a:prstGeom>
        </p:spPr>
        <p:txBody>
          <a:bodyPr vert="horz" lIns="76192" tIns="0" rIns="61907"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628" y="6351304"/>
            <a:ext cx="2699649" cy="316873"/>
          </a:xfrm>
          <a:prstGeom prst="rect">
            <a:avLst/>
          </a:prstGeom>
        </p:spPr>
        <p:txBody>
          <a:bodyPr vert="horz" lIns="68574" tIns="34289" rIns="68574" bIns="34289" rtlCol="0" anchor="ctr">
            <a:normAutofit/>
          </a:bodyPr>
          <a:lstStyle>
            <a:lvl1pPr algn="l">
              <a:defRPr sz="1200">
                <a:solidFill>
                  <a:schemeClr val="tx1">
                    <a:tint val="75000"/>
                  </a:schemeClr>
                </a:solidFill>
              </a:defRPr>
            </a:lvl1pPr>
          </a:lstStyle>
          <a:p>
            <a:pPr defTabSz="914195"/>
            <a:fld id="{760FBDFE-C587-4B4C-A407-44438C67B59E}" type="datetimeFigureOut">
              <a:rPr lang="zh-CN" altLang="en-US" smtClean="0">
                <a:solidFill>
                  <a:prstClr val="black">
                    <a:tint val="75000"/>
                  </a:prstClr>
                </a:solidFill>
              </a:rPr>
              <a:pPr defTabSz="914195"/>
              <a:t>2020/3/24</a:t>
            </a:fld>
            <a:endParaRPr lang="zh-CN" altLang="en-US">
              <a:solidFill>
                <a:prstClr val="black">
                  <a:tint val="75000"/>
                </a:prstClr>
              </a:solidFill>
            </a:endParaRPr>
          </a:p>
        </p:txBody>
      </p:sp>
      <p:sp>
        <p:nvSpPr>
          <p:cNvPr id="5" name="页脚占位符 4"/>
          <p:cNvSpPr>
            <a:spLocks noGrp="1"/>
          </p:cNvSpPr>
          <p:nvPr>
            <p:ph type="ftr" sz="quarter" idx="3"/>
            <p:custDataLst>
              <p:tags r:id="rId16"/>
            </p:custDataLst>
          </p:nvPr>
        </p:nvSpPr>
        <p:spPr>
          <a:xfrm>
            <a:off x="4115464" y="6351304"/>
            <a:ext cx="3959485" cy="316873"/>
          </a:xfrm>
          <a:prstGeom prst="rect">
            <a:avLst/>
          </a:prstGeom>
        </p:spPr>
        <p:txBody>
          <a:bodyPr vert="horz" lIns="68574" tIns="34289" rIns="68574" bIns="34289" rtlCol="0" anchor="ctr">
            <a:normAutofit/>
          </a:bodyPr>
          <a:lstStyle>
            <a:lvl1pPr algn="ctr">
              <a:defRPr sz="1200">
                <a:solidFill>
                  <a:schemeClr val="tx1">
                    <a:tint val="75000"/>
                  </a:schemeClr>
                </a:solidFill>
              </a:defRPr>
            </a:lvl1pPr>
          </a:lstStyle>
          <a:p>
            <a:pPr defTabSz="914195"/>
            <a:endParaRPr lang="zh-CN" altLang="en-US" dirty="0">
              <a:solidFill>
                <a:prstClr val="black">
                  <a:tint val="75000"/>
                </a:prstClr>
              </a:solidFill>
            </a:endParaRPr>
          </a:p>
        </p:txBody>
      </p:sp>
      <p:sp>
        <p:nvSpPr>
          <p:cNvPr id="6" name="灯片编号占位符 5"/>
          <p:cNvSpPr>
            <a:spLocks noGrp="1"/>
          </p:cNvSpPr>
          <p:nvPr>
            <p:ph type="sldNum" sz="quarter" idx="4"/>
            <p:custDataLst>
              <p:tags r:id="rId17"/>
            </p:custDataLst>
          </p:nvPr>
        </p:nvSpPr>
        <p:spPr>
          <a:xfrm>
            <a:off x="8609479" y="6351304"/>
            <a:ext cx="2699649" cy="316873"/>
          </a:xfrm>
          <a:prstGeom prst="rect">
            <a:avLst/>
          </a:prstGeom>
        </p:spPr>
        <p:txBody>
          <a:bodyPr vert="horz" lIns="68574" tIns="34289" rIns="68574" bIns="34289" rtlCol="0" anchor="ctr">
            <a:normAutofit/>
          </a:bodyPr>
          <a:lstStyle>
            <a:lvl1pPr algn="r">
              <a:defRPr sz="1200">
                <a:solidFill>
                  <a:schemeClr val="tx1">
                    <a:tint val="75000"/>
                  </a:schemeClr>
                </a:solidFill>
              </a:defRPr>
            </a:lvl1pPr>
          </a:lstStyle>
          <a:p>
            <a:pPr defTabSz="914195"/>
            <a:fld id="{49AE70B2-8BF9-45C0-BB95-33D1B9D3A854}" type="slidenum">
              <a:rPr lang="zh-CN" altLang="en-US" smtClean="0">
                <a:solidFill>
                  <a:prstClr val="black">
                    <a:tint val="75000"/>
                  </a:prstClr>
                </a:solidFill>
              </a:rPr>
              <a:pPr defTabSz="914195"/>
              <a:t>‹#›</a:t>
            </a:fld>
            <a:endParaRPr lang="zh-CN" altLang="en-US" dirty="0">
              <a:solidFill>
                <a:prstClr val="black">
                  <a:tint val="75000"/>
                </a:prstClr>
              </a:solidFill>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0" tIns="45713" rIns="91420" bIns="45713" rtlCol="0" anchor="ctr"/>
          <a:lstStyle/>
          <a:p>
            <a:pPr algn="ctr" defTabSz="914195"/>
            <a:endParaRPr lang="zh-CN" altLang="en-US" sz="1867">
              <a:solidFill>
                <a:prstClr val="white"/>
              </a:solidFill>
            </a:endParaRPr>
          </a:p>
        </p:txBody>
      </p:sp>
    </p:spTree>
    <p:extLst>
      <p:ext uri="{BB962C8B-B14F-4D97-AF65-F5344CB8AC3E}">
        <p14:creationId xmlns:p14="http://schemas.microsoft.com/office/powerpoint/2010/main" xmlns="" val="39116097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195"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550" indent="-228550" algn="l" defTabSz="914195"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solidFill>
          <a:uFillTx/>
          <a:latin typeface="+mn-lt"/>
          <a:ea typeface="+mn-ea"/>
          <a:cs typeface="+mn-cs"/>
        </a:defRPr>
      </a:lvl1pPr>
      <a:lvl2pPr marL="685649" indent="-228550" algn="l" defTabSz="914195" rtl="0" eaLnBrk="1" fontAlgn="auto" latinLnBrk="0" hangingPunct="1">
        <a:lnSpc>
          <a:spcPct val="130000"/>
        </a:lnSpc>
        <a:spcBef>
          <a:spcPts val="0"/>
        </a:spcBef>
        <a:spcAft>
          <a:spcPts val="1000"/>
        </a:spcAft>
        <a:buFont typeface="Arial" panose="020B0604020202020204" pitchFamily="34" charset="0"/>
        <a:buChar char="•"/>
        <a:tabLst>
          <a:tab pos="1609364" algn="l"/>
        </a:tabLst>
        <a:defRPr sz="1600" u="none" strike="noStrike" kern="1200" cap="none" spc="151" normalizeH="0" baseline="0">
          <a:solidFill>
            <a:schemeClr val="tx1"/>
          </a:solidFill>
          <a:uFillTx/>
          <a:latin typeface="+mn-lt"/>
          <a:ea typeface="+mn-ea"/>
          <a:cs typeface="+mn-cs"/>
        </a:defRPr>
      </a:lvl2pPr>
      <a:lvl3pPr marL="1142744" indent="-228550" algn="l" defTabSz="914195"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solidFill>
          <a:uFillTx/>
          <a:latin typeface="+mn-lt"/>
          <a:ea typeface="+mn-ea"/>
          <a:cs typeface="+mn-cs"/>
        </a:defRPr>
      </a:lvl3pPr>
      <a:lvl4pPr marL="1599840" indent="-228550" algn="l" defTabSz="914195"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solidFill>
          <a:uFillTx/>
          <a:latin typeface="+mn-lt"/>
          <a:ea typeface="+mn-ea"/>
          <a:cs typeface="+mn-cs"/>
        </a:defRPr>
      </a:lvl4pPr>
      <a:lvl5pPr marL="2056937" indent="-228550" algn="l" defTabSz="914195"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solidFill>
          <a:uFillTx/>
          <a:latin typeface="+mn-lt"/>
          <a:ea typeface="+mn-ea"/>
          <a:cs typeface="+mn-cs"/>
        </a:defRPr>
      </a:lvl5pPr>
      <a:lvl6pPr marL="2514035" indent="-228550" algn="l" defTabSz="91419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133" indent="-228550" algn="l" defTabSz="91419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230" indent="-228550" algn="l" defTabSz="91419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329" indent="-228550" algn="l" defTabSz="914195"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195" rtl="0" eaLnBrk="1" latinLnBrk="0" hangingPunct="1">
        <a:defRPr sz="1867" kern="1200">
          <a:solidFill>
            <a:schemeClr val="tx1"/>
          </a:solidFill>
          <a:latin typeface="+mn-lt"/>
          <a:ea typeface="+mn-ea"/>
          <a:cs typeface="+mn-cs"/>
        </a:defRPr>
      </a:lvl1pPr>
      <a:lvl2pPr marL="457097" algn="l" defTabSz="914195" rtl="0" eaLnBrk="1" latinLnBrk="0" hangingPunct="1">
        <a:defRPr sz="1867" kern="1200">
          <a:solidFill>
            <a:schemeClr val="tx1"/>
          </a:solidFill>
          <a:latin typeface="+mn-lt"/>
          <a:ea typeface="+mn-ea"/>
          <a:cs typeface="+mn-cs"/>
        </a:defRPr>
      </a:lvl2pPr>
      <a:lvl3pPr marL="914195" algn="l" defTabSz="914195" rtl="0" eaLnBrk="1" latinLnBrk="0" hangingPunct="1">
        <a:defRPr sz="1867" kern="1200">
          <a:solidFill>
            <a:schemeClr val="tx1"/>
          </a:solidFill>
          <a:latin typeface="+mn-lt"/>
          <a:ea typeface="+mn-ea"/>
          <a:cs typeface="+mn-cs"/>
        </a:defRPr>
      </a:lvl3pPr>
      <a:lvl4pPr marL="1371293" algn="l" defTabSz="914195" rtl="0" eaLnBrk="1" latinLnBrk="0" hangingPunct="1">
        <a:defRPr sz="1867" kern="1200">
          <a:solidFill>
            <a:schemeClr val="tx1"/>
          </a:solidFill>
          <a:latin typeface="+mn-lt"/>
          <a:ea typeface="+mn-ea"/>
          <a:cs typeface="+mn-cs"/>
        </a:defRPr>
      </a:lvl4pPr>
      <a:lvl5pPr marL="1828390" algn="l" defTabSz="914195" rtl="0" eaLnBrk="1" latinLnBrk="0" hangingPunct="1">
        <a:defRPr sz="1867" kern="1200">
          <a:solidFill>
            <a:schemeClr val="tx1"/>
          </a:solidFill>
          <a:latin typeface="+mn-lt"/>
          <a:ea typeface="+mn-ea"/>
          <a:cs typeface="+mn-cs"/>
        </a:defRPr>
      </a:lvl5pPr>
      <a:lvl6pPr marL="2285489" algn="l" defTabSz="914195" rtl="0" eaLnBrk="1" latinLnBrk="0" hangingPunct="1">
        <a:defRPr sz="1867" kern="1200">
          <a:solidFill>
            <a:schemeClr val="tx1"/>
          </a:solidFill>
          <a:latin typeface="+mn-lt"/>
          <a:ea typeface="+mn-ea"/>
          <a:cs typeface="+mn-cs"/>
        </a:defRPr>
      </a:lvl6pPr>
      <a:lvl7pPr marL="2742584" algn="l" defTabSz="914195" rtl="0" eaLnBrk="1" latinLnBrk="0" hangingPunct="1">
        <a:defRPr sz="1867" kern="1200">
          <a:solidFill>
            <a:schemeClr val="tx1"/>
          </a:solidFill>
          <a:latin typeface="+mn-lt"/>
          <a:ea typeface="+mn-ea"/>
          <a:cs typeface="+mn-cs"/>
        </a:defRPr>
      </a:lvl7pPr>
      <a:lvl8pPr marL="3199680" algn="l" defTabSz="914195" rtl="0" eaLnBrk="1" latinLnBrk="0" hangingPunct="1">
        <a:defRPr sz="1867" kern="1200">
          <a:solidFill>
            <a:schemeClr val="tx1"/>
          </a:solidFill>
          <a:latin typeface="+mn-lt"/>
          <a:ea typeface="+mn-ea"/>
          <a:cs typeface="+mn-cs"/>
        </a:defRPr>
      </a:lvl8pPr>
      <a:lvl9pPr marL="3656777" algn="l" defTabSz="914195"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D32D1A-BD93-4573-A6C8-843A7C053B8F}" type="datetimeFigureOut">
              <a:rPr lang="zh-CN" altLang="en-US" smtClean="0">
                <a:solidFill>
                  <a:prstClr val="black">
                    <a:tint val="75000"/>
                  </a:prstClr>
                </a:solidFill>
              </a:rPr>
              <a:pPr defTabSz="914400"/>
              <a:t>2020/3/24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BB9E16D-80D8-41D4-BEA7-E82F55078703}" type="slidenum">
              <a:rPr lang="zh-CN" altLang="en-US" smtClean="0">
                <a:solidFill>
                  <a:prstClr val="black">
                    <a:tint val="75000"/>
                  </a:prstClr>
                </a:solidFill>
              </a:rPr>
              <a:pPr defTabSz="914400"/>
              <a:t>‹#›</a:t>
            </a:fld>
            <a:endParaRPr lang="zh-CN" altLang="en-US">
              <a:solidFill>
                <a:prstClr val="black">
                  <a:tint val="75000"/>
                </a:prstClr>
              </a:solidFill>
            </a:endParaRPr>
          </a:p>
        </p:txBody>
      </p:sp>
      <p:sp>
        <p:nvSpPr>
          <p:cNvPr id="8" name="文本框 7"/>
          <p:cNvSpPr txBox="1"/>
          <p:nvPr/>
        </p:nvSpPr>
        <p:spPr>
          <a:xfrm>
            <a:off x="432798" y="6502665"/>
            <a:ext cx="427930" cy="307848"/>
          </a:xfrm>
          <a:prstGeom prst="rect">
            <a:avLst/>
          </a:prstGeom>
          <a:noFill/>
        </p:spPr>
        <p:txBody>
          <a:bodyPr wrap="square" rtlCol="0">
            <a:spAutoFit/>
          </a:bodyPr>
          <a:lstStyle/>
          <a:p>
            <a:pPr algn="ctr"/>
            <a:fld id="{582C8A1B-FD01-4FEC-BC4C-A4CD3B747067}" type="slidenum">
              <a:rPr lang="zh-CN" altLang="en-US" sz="1400" smtClean="0">
                <a:solidFill>
                  <a:prstClr val="black"/>
                </a:solidFill>
                <a:latin typeface="Times New Roman" panose="02020603050405020304" pitchFamily="18" charset="0"/>
                <a:cs typeface="Times New Roman" panose="02020603050405020304" pitchFamily="18" charset="0"/>
              </a:rPr>
              <a:pPr algn="ctr"/>
              <a:t>‹#›</a:t>
            </a:fld>
            <a:endParaRPr lang="zh-CN" altLang="en-US" sz="1400" dirty="0">
              <a:solidFill>
                <a:prstClr val="black"/>
              </a:solidFill>
              <a:latin typeface="Times New Roman" panose="02020603050405020304" pitchFamily="18" charset="0"/>
              <a:cs typeface="Times New Roman" panose="02020603050405020304" pitchFamily="18" charset="0"/>
            </a:endParaRPr>
          </a:p>
        </p:txBody>
      </p:sp>
      <p:sp>
        <p:nvSpPr>
          <p:cNvPr id="9" name="矩形 8">
            <a:hlinkClick r:id="" action="ppaction://hlinkshowjump?jump=previousslide"/>
          </p:cNvPr>
          <p:cNvSpPr/>
          <p:nvPr/>
        </p:nvSpPr>
        <p:spPr>
          <a:xfrm>
            <a:off x="0" y="6281851"/>
            <a:ext cx="459047" cy="3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10" name="矩形 9">
            <a:hlinkClick r:id="" action="ppaction://hlinkshowjump?jump=nextslide"/>
          </p:cNvPr>
          <p:cNvSpPr/>
          <p:nvPr/>
        </p:nvSpPr>
        <p:spPr>
          <a:xfrm>
            <a:off x="834480" y="6281851"/>
            <a:ext cx="459047" cy="3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Tree>
    <p:extLst>
      <p:ext uri="{BB962C8B-B14F-4D97-AF65-F5344CB8AC3E}">
        <p14:creationId xmlns:p14="http://schemas.microsoft.com/office/powerpoint/2010/main" xmlns="" val="415878438"/>
      </p:ext>
    </p:extLst>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 id="2147483788" r:id="rId4"/>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55.jpeg"/><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3.bin"/><Relationship Id="rId7" Type="http://schemas.openxmlformats.org/officeDocument/2006/relationships/oleObject" Target="../embeddings/oleObject56.bin"/><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7.bin"/><Relationship Id="rId3" Type="http://schemas.openxmlformats.org/officeDocument/2006/relationships/oleObject" Target="../embeddings/oleObject58.bin"/><Relationship Id="rId7" Type="http://schemas.openxmlformats.org/officeDocument/2006/relationships/oleObject" Target="../embeddings/oleObject61.bin"/><Relationship Id="rId12" Type="http://schemas.openxmlformats.org/officeDocument/2006/relationships/oleObject" Target="../embeddings/oleObject66.bin"/><Relationship Id="rId17" Type="http://schemas.openxmlformats.org/officeDocument/2006/relationships/oleObject" Target="../embeddings/oleObject71.bin"/><Relationship Id="rId2" Type="http://schemas.openxmlformats.org/officeDocument/2006/relationships/slideLayout" Target="../slideLayouts/slideLayout34.xml"/><Relationship Id="rId16" Type="http://schemas.openxmlformats.org/officeDocument/2006/relationships/oleObject" Target="../embeddings/oleObject70.bin"/><Relationship Id="rId1" Type="http://schemas.openxmlformats.org/officeDocument/2006/relationships/vmlDrawing" Target="../drawings/vmlDrawing13.vml"/><Relationship Id="rId6" Type="http://schemas.openxmlformats.org/officeDocument/2006/relationships/oleObject" Target="../embeddings/oleObject60.bin"/><Relationship Id="rId11" Type="http://schemas.openxmlformats.org/officeDocument/2006/relationships/oleObject" Target="../embeddings/oleObject65.bin"/><Relationship Id="rId5" Type="http://schemas.openxmlformats.org/officeDocument/2006/relationships/oleObject" Target="../embeddings/oleObject59.bin"/><Relationship Id="rId15" Type="http://schemas.openxmlformats.org/officeDocument/2006/relationships/oleObject" Target="../embeddings/oleObject69.bin"/><Relationship Id="rId10" Type="http://schemas.openxmlformats.org/officeDocument/2006/relationships/oleObject" Target="../embeddings/oleObject64.bin"/><Relationship Id="rId4" Type="http://schemas.openxmlformats.org/officeDocument/2006/relationships/image" Target="../media/image59.png"/><Relationship Id="rId9" Type="http://schemas.openxmlformats.org/officeDocument/2006/relationships/oleObject" Target="../embeddings/oleObject63.bin"/><Relationship Id="rId14"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oleObject" Target="../embeddings/oleObject81.bin"/><Relationship Id="rId3" Type="http://schemas.openxmlformats.org/officeDocument/2006/relationships/oleObject" Target="../embeddings/oleObject72.bin"/><Relationship Id="rId7" Type="http://schemas.openxmlformats.org/officeDocument/2006/relationships/oleObject" Target="../embeddings/oleObject75.bin"/><Relationship Id="rId12" Type="http://schemas.openxmlformats.org/officeDocument/2006/relationships/oleObject" Target="../embeddings/oleObject80.bin"/><Relationship Id="rId17" Type="http://schemas.openxmlformats.org/officeDocument/2006/relationships/oleObject" Target="../embeddings/oleObject85.bin"/><Relationship Id="rId2" Type="http://schemas.openxmlformats.org/officeDocument/2006/relationships/slideLayout" Target="../slideLayouts/slideLayout34.xml"/><Relationship Id="rId16" Type="http://schemas.openxmlformats.org/officeDocument/2006/relationships/oleObject" Target="../embeddings/oleObject84.bin"/><Relationship Id="rId1" Type="http://schemas.openxmlformats.org/officeDocument/2006/relationships/vmlDrawing" Target="../drawings/vmlDrawing14.vml"/><Relationship Id="rId6" Type="http://schemas.openxmlformats.org/officeDocument/2006/relationships/oleObject" Target="../embeddings/oleObject74.bin"/><Relationship Id="rId11" Type="http://schemas.openxmlformats.org/officeDocument/2006/relationships/oleObject" Target="../embeddings/oleObject79.bin"/><Relationship Id="rId5" Type="http://schemas.openxmlformats.org/officeDocument/2006/relationships/oleObject" Target="../embeddings/oleObject73.bin"/><Relationship Id="rId15" Type="http://schemas.openxmlformats.org/officeDocument/2006/relationships/oleObject" Target="../embeddings/oleObject83.bin"/><Relationship Id="rId10" Type="http://schemas.openxmlformats.org/officeDocument/2006/relationships/oleObject" Target="../embeddings/oleObject78.bin"/><Relationship Id="rId4" Type="http://schemas.openxmlformats.org/officeDocument/2006/relationships/image" Target="../media/image59.png"/><Relationship Id="rId9" Type="http://schemas.openxmlformats.org/officeDocument/2006/relationships/oleObject" Target="../embeddings/oleObject77.bin"/><Relationship Id="rId14" Type="http://schemas.openxmlformats.org/officeDocument/2006/relationships/oleObject" Target="../embeddings/oleObject8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1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34.xml"/><Relationship Id="rId1" Type="http://schemas.openxmlformats.org/officeDocument/2006/relationships/vmlDrawing" Target="../drawings/vmlDrawing16.vml"/><Relationship Id="rId6" Type="http://schemas.openxmlformats.org/officeDocument/2006/relationships/image" Target="../media/image23.tiff"/><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oleObject" Target="../embeddings/oleObject9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2.bin"/><Relationship Id="rId7" Type="http://schemas.openxmlformats.org/officeDocument/2006/relationships/oleObject" Target="../embeddings/oleObject96.bin"/><Relationship Id="rId2" Type="http://schemas.openxmlformats.org/officeDocument/2006/relationships/slideLayout" Target="../slideLayouts/slideLayout34.xml"/><Relationship Id="rId1" Type="http://schemas.openxmlformats.org/officeDocument/2006/relationships/vmlDrawing" Target="../drawings/vmlDrawing18.vml"/><Relationship Id="rId6" Type="http://schemas.openxmlformats.org/officeDocument/2006/relationships/oleObject" Target="../embeddings/oleObject95.bin"/><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34.xml"/><Relationship Id="rId1" Type="http://schemas.openxmlformats.org/officeDocument/2006/relationships/vmlDrawing" Target="../drawings/vmlDrawing19.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34.xml"/><Relationship Id="rId1" Type="http://schemas.openxmlformats.org/officeDocument/2006/relationships/vmlDrawing" Target="../drawings/vmlDrawing20.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slideLayout" Target="../slideLayouts/slideLayout34.xml"/><Relationship Id="rId1" Type="http://schemas.openxmlformats.org/officeDocument/2006/relationships/vmlDrawing" Target="../drawings/vmlDrawing21.vml"/><Relationship Id="rId4" Type="http://schemas.openxmlformats.org/officeDocument/2006/relationships/oleObject" Target="../embeddings/oleObject9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34.xml"/><Relationship Id="rId1" Type="http://schemas.openxmlformats.org/officeDocument/2006/relationships/vmlDrawing" Target="../drawings/vmlDrawing22.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34.xml"/><Relationship Id="rId1" Type="http://schemas.openxmlformats.org/officeDocument/2006/relationships/vmlDrawing" Target="../drawings/vmlDrawing23.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34.xml"/><Relationship Id="rId1" Type="http://schemas.openxmlformats.org/officeDocument/2006/relationships/vmlDrawing" Target="../drawings/vmlDrawing24.v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slideLayout" Target="../slideLayouts/slideLayout34.xml"/><Relationship Id="rId1" Type="http://schemas.openxmlformats.org/officeDocument/2006/relationships/vmlDrawing" Target="../drawings/vmlDrawing25.vml"/><Relationship Id="rId4" Type="http://schemas.openxmlformats.org/officeDocument/2006/relationships/oleObject" Target="../embeddings/oleObject10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34.xml"/><Relationship Id="rId1" Type="http://schemas.openxmlformats.org/officeDocument/2006/relationships/vmlDrawing" Target="../drawings/vmlDrawing2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34.xml"/><Relationship Id="rId1" Type="http://schemas.openxmlformats.org/officeDocument/2006/relationships/vmlDrawing" Target="../drawings/vmlDrawing27.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23.tif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oleObject" Target="../embeddings/oleObject28.bin"/><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4.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9.jpeg"/><Relationship Id="rId7" Type="http://schemas.openxmlformats.org/officeDocument/2006/relationships/oleObject" Target="../embeddings/oleObject33.bin"/><Relationship Id="rId2" Type="http://schemas.openxmlformats.org/officeDocument/2006/relationships/slideLayout" Target="../slideLayouts/slideLayout34.xml"/><Relationship Id="rId1" Type="http://schemas.openxmlformats.org/officeDocument/2006/relationships/vmlDrawing" Target="../drawings/vmlDrawing7.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4.xml"/><Relationship Id="rId1" Type="http://schemas.openxmlformats.org/officeDocument/2006/relationships/vmlDrawing" Target="../drawings/vmlDrawing8.vml"/><Relationship Id="rId6" Type="http://schemas.openxmlformats.org/officeDocument/2006/relationships/image" Target="../media/image23.tiff"/><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623781" y="1605830"/>
            <a:ext cx="5591553" cy="707872"/>
          </a:xfrm>
          <a:prstGeom prst="rect">
            <a:avLst/>
          </a:prstGeom>
          <a:noFill/>
        </p:spPr>
        <p:txBody>
          <a:bodyPr wrap="none" lIns="91419" tIns="45713" rIns="91419" bIns="45713" rtlCol="0">
            <a:spAutoFit/>
            <a:scene3d>
              <a:camera prst="orthographicFront"/>
              <a:lightRig rig="soft" dir="t">
                <a:rot lat="0" lon="0" rev="15600000"/>
              </a:lightRig>
            </a:scene3d>
            <a:sp3d extrusionH="57150" prstMaterial="softEdge">
              <a:bevelT w="25400" h="38100"/>
            </a:sp3d>
          </a:bodyPr>
          <a:lstStyle/>
          <a:p>
            <a:pPr defTabSz="914173"/>
            <a:r>
              <a:rPr lang="zh-CN" altLang="en-US" sz="4000" b="1" noProof="1">
                <a:gradFill>
                  <a:gsLst>
                    <a:gs pos="0">
                      <a:srgbClr val="012D86"/>
                    </a:gs>
                    <a:gs pos="100000">
                      <a:srgbClr val="0E2557"/>
                    </a:gs>
                  </a:gsLst>
                  <a:lin scaled="0"/>
                </a:gradFill>
                <a:latin typeface="楷体_GB2312" pitchFamily="49" charset="-122"/>
                <a:ea typeface="楷体_GB2312" pitchFamily="49" charset="-122"/>
                <a:cs typeface="+mn-ea"/>
              </a:rPr>
              <a:t>高中数学     高一年级</a:t>
            </a:r>
          </a:p>
        </p:txBody>
      </p:sp>
      <p:sp>
        <p:nvSpPr>
          <p:cNvPr id="14" name="文本框 13"/>
          <p:cNvSpPr txBox="1"/>
          <p:nvPr/>
        </p:nvSpPr>
        <p:spPr>
          <a:xfrm>
            <a:off x="1270670" y="2682199"/>
            <a:ext cx="10679484" cy="1015520"/>
          </a:xfrm>
          <a:prstGeom prst="rect">
            <a:avLst/>
          </a:prstGeom>
          <a:noFill/>
        </p:spPr>
        <p:txBody>
          <a:bodyPr wrap="none" lIns="91419" tIns="45713" rIns="91419" bIns="45713" rtlCol="0">
            <a:spAutoFit/>
          </a:bodyPr>
          <a:lstStyle/>
          <a:p>
            <a:pPr defTabSz="914173"/>
            <a:r>
              <a:rPr lang="zh-CN" altLang="en-US"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课题</a:t>
            </a:r>
            <a:r>
              <a:rPr lang="en-US" altLang="zh-CN"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a:t>
            </a:r>
            <a:r>
              <a:rPr lang="en-US" altLang="zh-CN" sz="5999" b="1" noProof="1" smtClean="0">
                <a:ln>
                  <a:solidFill>
                    <a:srgbClr val="92D050"/>
                  </a:solidFill>
                </a:ln>
                <a:solidFill>
                  <a:prstClr val="black"/>
                </a:solidFill>
                <a:latin typeface="方正粗黑宋简体" panose="02000000000000000000" charset="-122"/>
                <a:ea typeface="方正粗黑宋简体" panose="02000000000000000000" charset="-122"/>
                <a:cs typeface="+mn-ea"/>
              </a:rPr>
              <a:t>9.2.3</a:t>
            </a:r>
            <a:r>
              <a:rPr lang="zh-CN" altLang="en-US" sz="5999" b="1" noProof="1" smtClean="0">
                <a:ln>
                  <a:solidFill>
                    <a:srgbClr val="92D050"/>
                  </a:solidFill>
                </a:ln>
                <a:solidFill>
                  <a:prstClr val="black"/>
                </a:solidFill>
                <a:latin typeface="方正粗黑宋简体" panose="02000000000000000000" charset="-122"/>
                <a:ea typeface="方正粗黑宋简体" panose="02000000000000000000" charset="-122"/>
                <a:cs typeface="+mn-ea"/>
              </a:rPr>
              <a:t>总体集中趋势的</a:t>
            </a:r>
            <a:r>
              <a:rPr lang="zh-CN" altLang="en-US"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估计</a:t>
            </a:r>
            <a:endParaRPr sz="5999" b="1" noProof="1">
              <a:ln>
                <a:solidFill>
                  <a:srgbClr val="92D050"/>
                </a:solidFill>
              </a:ln>
              <a:solidFill>
                <a:prstClr val="black"/>
              </a:solidFill>
              <a:latin typeface="方正粗黑宋简体" panose="02000000000000000000" charset="-122"/>
              <a:ea typeface="方正粗黑宋简体" panose="02000000000000000000" charset="-122"/>
              <a:cs typeface="+mn-ea"/>
            </a:endParaRPr>
          </a:p>
        </p:txBody>
      </p:sp>
      <p:sp>
        <p:nvSpPr>
          <p:cNvPr id="4" name="文本框 11"/>
          <p:cNvSpPr txBox="1"/>
          <p:nvPr/>
        </p:nvSpPr>
        <p:spPr>
          <a:xfrm>
            <a:off x="3646934" y="4306178"/>
            <a:ext cx="5076988" cy="707872"/>
          </a:xfrm>
          <a:prstGeom prst="rect">
            <a:avLst/>
          </a:prstGeom>
          <a:noFill/>
        </p:spPr>
        <p:txBody>
          <a:bodyPr wrap="none" lIns="91419" tIns="45713" rIns="91419" bIns="45713" rtlCol="0">
            <a:spAutoFit/>
            <a:scene3d>
              <a:camera prst="orthographicFront"/>
              <a:lightRig rig="soft" dir="t">
                <a:rot lat="0" lon="0" rev="15600000"/>
              </a:lightRig>
            </a:scene3d>
            <a:sp3d extrusionH="57150" prstMaterial="softEdge">
              <a:bevelT w="25400" h="38100"/>
            </a:sp3d>
          </a:bodyPr>
          <a:lstStyle/>
          <a:p>
            <a:pPr defTabSz="914173"/>
            <a:r>
              <a:rPr lang="zh-CN" altLang="en-US" sz="4000" b="1" noProof="1" smtClean="0">
                <a:gradFill>
                  <a:gsLst>
                    <a:gs pos="0">
                      <a:srgbClr val="012D86"/>
                    </a:gs>
                    <a:gs pos="100000">
                      <a:srgbClr val="0E2557"/>
                    </a:gs>
                  </a:gsLst>
                  <a:lin scaled="0"/>
                </a:gradFill>
                <a:latin typeface="楷体_GB2312" pitchFamily="49" charset="-122"/>
                <a:ea typeface="楷体_GB2312" pitchFamily="49" charset="-122"/>
                <a:cs typeface="+mn-ea"/>
              </a:rPr>
              <a:t>泉州七中     杜成北</a:t>
            </a:r>
            <a:endParaRPr lang="zh-CN" altLang="en-US" sz="4000" b="1" noProof="1">
              <a:gradFill>
                <a:gsLst>
                  <a:gs pos="0">
                    <a:srgbClr val="012D86"/>
                  </a:gs>
                  <a:gs pos="100000">
                    <a:srgbClr val="0E2557"/>
                  </a:gs>
                </a:gsLst>
                <a:lin scaled="0"/>
              </a:gradFill>
              <a:latin typeface="楷体_GB2312" pitchFamily="49" charset="-122"/>
              <a:ea typeface="楷体_GB2312" pitchFamily="49" charset="-122"/>
              <a:cs typeface="+mn-ea"/>
            </a:endParaRPr>
          </a:p>
        </p:txBody>
      </p:sp>
    </p:spTree>
    <p:extLst>
      <p:ext uri="{BB962C8B-B14F-4D97-AF65-F5344CB8AC3E}">
        <p14:creationId xmlns:p14="http://schemas.microsoft.com/office/powerpoint/2010/main" xmlns="" val="9590062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2"/>
          <p:cNvGraphicFramePr>
            <a:graphicFrameLocks noChangeAspect="1"/>
          </p:cNvGraphicFramePr>
          <p:nvPr/>
        </p:nvGraphicFramePr>
        <p:xfrm>
          <a:off x="976313" y="405458"/>
          <a:ext cx="898525" cy="446088"/>
        </p:xfrm>
        <a:graphic>
          <a:graphicData uri="http://schemas.openxmlformats.org/presentationml/2006/ole">
            <p:oleObj spid="_x0000_s171010" name="Equation" r:id="rId3" imgW="406080" imgH="203040" progId="Equation.DSMT4">
              <p:embed/>
            </p:oleObj>
          </a:graphicData>
        </a:graphic>
      </p:graphicFrame>
      <p:graphicFrame>
        <p:nvGraphicFramePr>
          <p:cNvPr id="4" name="Object 3"/>
          <p:cNvGraphicFramePr>
            <a:graphicFrameLocks noChangeAspect="1"/>
          </p:cNvGraphicFramePr>
          <p:nvPr/>
        </p:nvGraphicFramePr>
        <p:xfrm>
          <a:off x="1292225" y="1105546"/>
          <a:ext cx="2613025" cy="447675"/>
        </p:xfrm>
        <a:graphic>
          <a:graphicData uri="http://schemas.openxmlformats.org/presentationml/2006/ole">
            <p:oleObj spid="_x0000_s171011" name="Equation" r:id="rId4" imgW="1180800" imgH="203040" progId="Equation.DSMT4">
              <p:embed/>
            </p:oleObj>
          </a:graphicData>
        </a:graphic>
      </p:graphicFrame>
      <p:graphicFrame>
        <p:nvGraphicFramePr>
          <p:cNvPr id="5" name="Object 4"/>
          <p:cNvGraphicFramePr>
            <a:graphicFrameLocks noChangeAspect="1"/>
          </p:cNvGraphicFramePr>
          <p:nvPr/>
        </p:nvGraphicFramePr>
        <p:xfrm>
          <a:off x="1281113" y="1661171"/>
          <a:ext cx="2978150" cy="447675"/>
        </p:xfrm>
        <a:graphic>
          <a:graphicData uri="http://schemas.openxmlformats.org/presentationml/2006/ole">
            <p:oleObj spid="_x0000_s171012" name="Equation" r:id="rId5" imgW="1346040" imgH="203040" progId="Equation.DSMT4">
              <p:embed/>
            </p:oleObj>
          </a:graphicData>
        </a:graphic>
      </p:graphicFrame>
      <p:graphicFrame>
        <p:nvGraphicFramePr>
          <p:cNvPr id="6" name="Object 5"/>
          <p:cNvGraphicFramePr>
            <a:graphicFrameLocks noChangeAspect="1"/>
          </p:cNvGraphicFramePr>
          <p:nvPr/>
        </p:nvGraphicFramePr>
        <p:xfrm>
          <a:off x="1301750" y="2242196"/>
          <a:ext cx="8456613" cy="447675"/>
        </p:xfrm>
        <a:graphic>
          <a:graphicData uri="http://schemas.openxmlformats.org/presentationml/2006/ole">
            <p:oleObj spid="_x0000_s171013" name="Equation" r:id="rId6" imgW="3822480" imgH="203040" progId="Equation.DSMT4">
              <p:embed/>
            </p:oleObj>
          </a:graphicData>
        </a:graphic>
      </p:graphicFrame>
      <p:graphicFrame>
        <p:nvGraphicFramePr>
          <p:cNvPr id="7" name="Object 6"/>
          <p:cNvGraphicFramePr>
            <a:graphicFrameLocks noChangeAspect="1"/>
          </p:cNvGraphicFramePr>
          <p:nvPr/>
        </p:nvGraphicFramePr>
        <p:xfrm>
          <a:off x="1325563" y="2783533"/>
          <a:ext cx="3989387" cy="447675"/>
        </p:xfrm>
        <a:graphic>
          <a:graphicData uri="http://schemas.openxmlformats.org/presentationml/2006/ole">
            <p:oleObj spid="_x0000_s171014" name="Equation" r:id="rId7" imgW="1803240" imgH="203040" progId="Equation.DSMT4">
              <p:embed/>
            </p:oleObj>
          </a:graphicData>
        </a:graphic>
      </p:graphicFrame>
      <p:graphicFrame>
        <p:nvGraphicFramePr>
          <p:cNvPr id="8" name="Object 7"/>
          <p:cNvGraphicFramePr>
            <a:graphicFrameLocks noChangeAspect="1"/>
          </p:cNvGraphicFramePr>
          <p:nvPr/>
        </p:nvGraphicFramePr>
        <p:xfrm>
          <a:off x="1352550" y="3362971"/>
          <a:ext cx="6011863" cy="447675"/>
        </p:xfrm>
        <a:graphic>
          <a:graphicData uri="http://schemas.openxmlformats.org/presentationml/2006/ole">
            <p:oleObj spid="_x0000_s171015" name="Equation" r:id="rId8" imgW="2717640" imgH="203040" progId="Equation.DSMT4">
              <p:embed/>
            </p:oleObj>
          </a:graphicData>
        </a:graphic>
      </p:graphicFrame>
      <p:graphicFrame>
        <p:nvGraphicFramePr>
          <p:cNvPr id="9" name="Object 8"/>
          <p:cNvGraphicFramePr>
            <a:graphicFrameLocks noChangeAspect="1"/>
          </p:cNvGraphicFramePr>
          <p:nvPr/>
        </p:nvGraphicFramePr>
        <p:xfrm>
          <a:off x="7366000" y="3412183"/>
          <a:ext cx="4313238" cy="371475"/>
        </p:xfrm>
        <a:graphic>
          <a:graphicData uri="http://schemas.openxmlformats.org/presentationml/2006/ole">
            <p:oleObj spid="_x0000_s171016" name="Equation" r:id="rId9" imgW="2349360" imgH="203040" progId="Equation.DSMT4">
              <p:embed/>
            </p:oleObj>
          </a:graphicData>
        </a:graphic>
      </p:graphicFrame>
      <p:graphicFrame>
        <p:nvGraphicFramePr>
          <p:cNvPr id="10" name="Object 9"/>
          <p:cNvGraphicFramePr>
            <a:graphicFrameLocks noChangeAspect="1"/>
          </p:cNvGraphicFramePr>
          <p:nvPr/>
        </p:nvGraphicFramePr>
        <p:xfrm>
          <a:off x="2771775" y="3913833"/>
          <a:ext cx="7359650" cy="447675"/>
        </p:xfrm>
        <a:graphic>
          <a:graphicData uri="http://schemas.openxmlformats.org/presentationml/2006/ole">
            <p:oleObj spid="_x0000_s171017" name="Equation" r:id="rId10" imgW="3327120" imgH="203040" progId="Equation.DSMT4">
              <p:embed/>
            </p:oleObj>
          </a:graphicData>
        </a:graphic>
      </p:graphicFrame>
      <p:graphicFrame>
        <p:nvGraphicFramePr>
          <p:cNvPr id="11" name="Object 10"/>
          <p:cNvGraphicFramePr>
            <a:graphicFrameLocks noChangeAspect="1"/>
          </p:cNvGraphicFramePr>
          <p:nvPr/>
        </p:nvGraphicFramePr>
        <p:xfrm>
          <a:off x="3159125" y="4504383"/>
          <a:ext cx="4313238" cy="371475"/>
        </p:xfrm>
        <a:graphic>
          <a:graphicData uri="http://schemas.openxmlformats.org/presentationml/2006/ole">
            <p:oleObj spid="_x0000_s171018" name="Equation" r:id="rId11" imgW="23493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438150" y="777875"/>
            <a:ext cx="1473200" cy="620713"/>
            <a:chOff x="438912" y="777240"/>
            <a:chExt cx="1472184" cy="621792"/>
          </a:xfrm>
        </p:grpSpPr>
        <p:sp>
          <p:nvSpPr>
            <p:cNvPr id="5" name="椭圆 2"/>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6" name="Object 2"/>
            <p:cNvGraphicFramePr>
              <a:graphicFrameLocks noChangeAspect="1"/>
            </p:cNvGraphicFramePr>
            <p:nvPr/>
          </p:nvGraphicFramePr>
          <p:xfrm>
            <a:off x="727075" y="841375"/>
            <a:ext cx="871538" cy="447675"/>
          </p:xfrm>
          <a:graphic>
            <a:graphicData uri="http://schemas.openxmlformats.org/presentationml/2006/ole">
              <p:oleObj spid="_x0000_s172034" name="Equation" r:id="rId3" imgW="393480" imgH="203040" progId="Equation.DSMT4">
                <p:embed/>
              </p:oleObj>
            </a:graphicData>
          </a:graphic>
        </p:graphicFrame>
      </p:grpSp>
      <p:graphicFrame>
        <p:nvGraphicFramePr>
          <p:cNvPr id="7" name="Object 2"/>
          <p:cNvGraphicFramePr>
            <a:graphicFrameLocks noChangeAspect="1"/>
          </p:cNvGraphicFramePr>
          <p:nvPr/>
        </p:nvGraphicFramePr>
        <p:xfrm>
          <a:off x="2074863" y="779463"/>
          <a:ext cx="4689475" cy="950912"/>
        </p:xfrm>
        <a:graphic>
          <a:graphicData uri="http://schemas.openxmlformats.org/presentationml/2006/ole">
            <p:oleObj spid="_x0000_s172035" name="Equation" r:id="rId4" imgW="2120760" imgH="431640" progId="Equation.DSMT4">
              <p:embed/>
            </p:oleObj>
          </a:graphicData>
        </a:graphic>
      </p:graphicFrame>
      <p:graphicFrame>
        <p:nvGraphicFramePr>
          <p:cNvPr id="8" name="Object 2"/>
          <p:cNvGraphicFramePr>
            <a:graphicFrameLocks noChangeAspect="1"/>
          </p:cNvGraphicFramePr>
          <p:nvPr/>
        </p:nvGraphicFramePr>
        <p:xfrm>
          <a:off x="2024063" y="2117725"/>
          <a:ext cx="4860925" cy="950913"/>
        </p:xfrm>
        <a:graphic>
          <a:graphicData uri="http://schemas.openxmlformats.org/presentationml/2006/ole">
            <p:oleObj spid="_x0000_s172036" name="Equation" r:id="rId5" imgW="2197080" imgH="431640" progId="Equation.DSMT4">
              <p:embed/>
            </p:oleObj>
          </a:graphicData>
        </a:graphic>
      </p:graphicFrame>
      <p:pic>
        <p:nvPicPr>
          <p:cNvPr id="9" name="图片 8" descr="QQ图片20200320004314.jpg"/>
          <p:cNvPicPr>
            <a:picLocks noChangeAspect="1"/>
          </p:cNvPicPr>
          <p:nvPr/>
        </p:nvPicPr>
        <p:blipFill>
          <a:blip r:embed="rId6" cstate="print"/>
          <a:srcRect/>
          <a:stretch>
            <a:fillRect/>
          </a:stretch>
        </p:blipFill>
        <p:spPr bwMode="auto">
          <a:xfrm>
            <a:off x="7239000" y="0"/>
            <a:ext cx="4953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58838" y="477466"/>
            <a:ext cx="1573212" cy="62547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algn="ctr">
              <a:buFont typeface="Arial" panose="020B0604020202020204" pitchFamily="34" charset="0"/>
              <a:buNone/>
              <a:defRPr/>
            </a:pPr>
            <a:r>
              <a:rPr kumimoji="1" lang="zh-CN" altLang="en-US" sz="3465" b="1" dirty="0">
                <a:solidFill>
                  <a:srgbClr val="000066"/>
                </a:solidFill>
                <a:effectLst>
                  <a:outerShdw blurRad="38100" dist="38100" dir="2700000" algn="tl">
                    <a:srgbClr val="000000"/>
                  </a:outerShdw>
                </a:effectLst>
                <a:latin typeface="Tahoma" panose="020B0604030504040204" pitchFamily="34" charset="0"/>
              </a:rPr>
              <a:t>探究二</a:t>
            </a:r>
          </a:p>
        </p:txBody>
      </p:sp>
      <p:graphicFrame>
        <p:nvGraphicFramePr>
          <p:cNvPr id="5" name="Object 2"/>
          <p:cNvGraphicFramePr>
            <a:graphicFrameLocks noChangeAspect="1"/>
          </p:cNvGraphicFramePr>
          <p:nvPr/>
        </p:nvGraphicFramePr>
        <p:xfrm>
          <a:off x="2489200" y="623516"/>
          <a:ext cx="6907213" cy="447675"/>
        </p:xfrm>
        <a:graphic>
          <a:graphicData uri="http://schemas.openxmlformats.org/presentationml/2006/ole">
            <p:oleObj spid="_x0000_s173058" name="Equation" r:id="rId3" imgW="3124080" imgH="203040" progId="Equation.DSMT4">
              <p:embed/>
            </p:oleObj>
          </a:graphicData>
        </a:graphic>
      </p:graphicFrame>
      <p:pic>
        <p:nvPicPr>
          <p:cNvPr id="6" name="图片 8" descr="QQ截图20200320004828.png"/>
          <p:cNvPicPr>
            <a:picLocks noChangeAspect="1"/>
          </p:cNvPicPr>
          <p:nvPr/>
        </p:nvPicPr>
        <p:blipFill>
          <a:blip r:embed="rId4" cstate="print"/>
          <a:srcRect/>
          <a:stretch>
            <a:fillRect/>
          </a:stretch>
        </p:blipFill>
        <p:spPr bwMode="auto">
          <a:xfrm>
            <a:off x="1208088" y="1360116"/>
            <a:ext cx="8243887" cy="3214688"/>
          </a:xfrm>
          <a:prstGeom prst="rect">
            <a:avLst/>
          </a:prstGeom>
          <a:noFill/>
          <a:ln w="9525">
            <a:noFill/>
            <a:miter lim="800000"/>
            <a:headEnd/>
            <a:tailEnd/>
          </a:ln>
        </p:spPr>
      </p:pic>
      <p:sp>
        <p:nvSpPr>
          <p:cNvPr id="7" name="TextBox 3"/>
          <p:cNvSpPr txBox="1">
            <a:spLocks noChangeArrowheads="1"/>
          </p:cNvSpPr>
          <p:nvPr/>
        </p:nvSpPr>
        <p:spPr bwMode="auto">
          <a:xfrm>
            <a:off x="1571625" y="4639891"/>
            <a:ext cx="7229475" cy="460375"/>
          </a:xfrm>
          <a:prstGeom prst="rect">
            <a:avLst/>
          </a:prstGeom>
          <a:noFill/>
          <a:ln w="9525">
            <a:noFill/>
            <a:miter lim="800000"/>
            <a:headEnd/>
            <a:tailEnd/>
          </a:ln>
        </p:spPr>
        <p:txBody>
          <a:bodyPr>
            <a:spAutoFit/>
          </a:bodyPr>
          <a:lstStyle/>
          <a:p>
            <a:r>
              <a:rPr lang="zh-CN" altLang="zh-CN" sz="2400" b="1">
                <a:solidFill>
                  <a:srgbClr val="FF0000"/>
                </a:solidFill>
                <a:ea typeface="幼圆"/>
                <a:cs typeface="幼圆"/>
              </a:rPr>
              <a:t>试估计居民月均用水量的众数、</a:t>
            </a:r>
            <a:r>
              <a:rPr lang="zh-CN" altLang="en-US" sz="2400" b="1">
                <a:solidFill>
                  <a:srgbClr val="FF0000"/>
                </a:solidFill>
                <a:ea typeface="幼圆"/>
                <a:cs typeface="幼圆"/>
              </a:rPr>
              <a:t>中位数、</a:t>
            </a:r>
            <a:r>
              <a:rPr lang="zh-CN" altLang="zh-CN" sz="2400" b="1">
                <a:solidFill>
                  <a:srgbClr val="FF0000"/>
                </a:solidFill>
                <a:ea typeface="幼圆"/>
                <a:cs typeface="幼圆"/>
              </a:rPr>
              <a:t>平均数</a:t>
            </a:r>
            <a:r>
              <a:rPr lang="en-US" altLang="zh-CN" sz="2400" b="1">
                <a:solidFill>
                  <a:srgbClr val="FF0000"/>
                </a:solidFill>
                <a:ea typeface="幼圆"/>
                <a:cs typeface="幼圆"/>
              </a:rPr>
              <a:t>.</a:t>
            </a:r>
            <a:endParaRPr lang="zh-CN" altLang="zh-CN" sz="2400" b="1">
              <a:solidFill>
                <a:srgbClr val="FF0000"/>
              </a:solidFill>
              <a:ea typeface="幼圆"/>
              <a:cs typeface="幼圆"/>
            </a:endParaRPr>
          </a:p>
        </p:txBody>
      </p:sp>
      <p:graphicFrame>
        <p:nvGraphicFramePr>
          <p:cNvPr id="8" name="Object 2"/>
          <p:cNvGraphicFramePr>
            <a:graphicFrameLocks noChangeAspect="1"/>
          </p:cNvGraphicFramePr>
          <p:nvPr/>
        </p:nvGraphicFramePr>
        <p:xfrm>
          <a:off x="601663" y="5182816"/>
          <a:ext cx="10929937" cy="839788"/>
        </p:xfrm>
        <a:graphic>
          <a:graphicData uri="http://schemas.openxmlformats.org/presentationml/2006/ole">
            <p:oleObj spid="_x0000_s173059" name="Equation" r:id="rId5" imgW="5765760" imgH="444240" progId="Equation.DSMT4">
              <p:embed/>
            </p:oleObj>
          </a:graphicData>
        </a:graphic>
      </p:graphicFrame>
      <p:graphicFrame>
        <p:nvGraphicFramePr>
          <p:cNvPr id="9" name="Object 2"/>
          <p:cNvGraphicFramePr>
            <a:graphicFrameLocks noChangeAspect="1"/>
          </p:cNvGraphicFramePr>
          <p:nvPr/>
        </p:nvGraphicFramePr>
        <p:xfrm>
          <a:off x="4454525" y="5627316"/>
          <a:ext cx="4551363" cy="382588"/>
        </p:xfrm>
        <a:graphic>
          <a:graphicData uri="http://schemas.openxmlformats.org/presentationml/2006/ole">
            <p:oleObj spid="_x0000_s173060" name="Equation" r:id="rId6" imgW="240012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681135" y="711937"/>
            <a:ext cx="4730620" cy="559837"/>
          </a:xfrm>
          <a:prstGeom prst="roundRect">
            <a:avLst/>
          </a:prstGeom>
          <a:gradFill flip="none" rotWithShape="1">
            <a:gsLst>
              <a:gs pos="0">
                <a:srgbClr val="FB7DFB">
                  <a:tint val="66000"/>
                  <a:satMod val="160000"/>
                </a:srgbClr>
              </a:gs>
              <a:gs pos="50000">
                <a:srgbClr val="FB7DFB">
                  <a:tint val="44500"/>
                  <a:satMod val="160000"/>
                </a:srgbClr>
              </a:gs>
              <a:gs pos="100000">
                <a:srgbClr val="FB7DFB">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anchor="ctr"/>
          <a:lstStyle/>
          <a:p>
            <a:pPr eaLnBrk="1" hangingPunct="1">
              <a:buFont typeface="Arial" charset="0"/>
              <a:buNone/>
              <a:defRPr/>
            </a:pPr>
            <a:endParaRPr lang="zh-CN" altLang="en-US" sz="2800" b="1">
              <a:latin typeface="Arial" charset="0"/>
              <a:cs typeface="Times New Roman" pitchFamily="18" charset="0"/>
            </a:endParaRPr>
          </a:p>
        </p:txBody>
      </p:sp>
      <p:graphicFrame>
        <p:nvGraphicFramePr>
          <p:cNvPr id="5" name="Object 2"/>
          <p:cNvGraphicFramePr>
            <a:graphicFrameLocks noChangeAspect="1"/>
          </p:cNvGraphicFramePr>
          <p:nvPr/>
        </p:nvGraphicFramePr>
        <p:xfrm>
          <a:off x="777875" y="762770"/>
          <a:ext cx="4521200" cy="447675"/>
        </p:xfrm>
        <a:graphic>
          <a:graphicData uri="http://schemas.openxmlformats.org/presentationml/2006/ole">
            <p:oleObj spid="_x0000_s174082" name="Equation" r:id="rId3" imgW="2044440" imgH="203040" progId="Equation.DSMT4">
              <p:embed/>
            </p:oleObj>
          </a:graphicData>
        </a:graphic>
      </p:graphicFrame>
      <p:pic>
        <p:nvPicPr>
          <p:cNvPr id="6" name="图片 3" descr="QQ截图20200320004828.png"/>
          <p:cNvPicPr>
            <a:picLocks noChangeAspect="1"/>
          </p:cNvPicPr>
          <p:nvPr/>
        </p:nvPicPr>
        <p:blipFill>
          <a:blip r:embed="rId4" cstate="print"/>
          <a:srcRect/>
          <a:stretch>
            <a:fillRect/>
          </a:stretch>
        </p:blipFill>
        <p:spPr bwMode="auto">
          <a:xfrm>
            <a:off x="779463" y="1581920"/>
            <a:ext cx="9867900" cy="3848100"/>
          </a:xfrm>
          <a:prstGeom prst="rect">
            <a:avLst/>
          </a:prstGeom>
          <a:noFill/>
          <a:ln w="9525">
            <a:noFill/>
            <a:miter lim="800000"/>
            <a:headEnd/>
            <a:tailEnd/>
          </a:ln>
        </p:spPr>
      </p:pic>
      <p:grpSp>
        <p:nvGrpSpPr>
          <p:cNvPr id="7" name="组合 5"/>
          <p:cNvGrpSpPr>
            <a:grpSpLocks/>
          </p:cNvGrpSpPr>
          <p:nvPr/>
        </p:nvGrpSpPr>
        <p:grpSpPr bwMode="auto">
          <a:xfrm>
            <a:off x="5849938" y="621482"/>
            <a:ext cx="1473200" cy="622300"/>
            <a:chOff x="438912" y="777240"/>
            <a:chExt cx="1472184" cy="621792"/>
          </a:xfrm>
        </p:grpSpPr>
        <p:sp>
          <p:nvSpPr>
            <p:cNvPr id="8" name="椭圆 6"/>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9" name="Object 2"/>
            <p:cNvGraphicFramePr>
              <a:graphicFrameLocks noChangeAspect="1"/>
            </p:cNvGraphicFramePr>
            <p:nvPr/>
          </p:nvGraphicFramePr>
          <p:xfrm>
            <a:off x="727075" y="841375"/>
            <a:ext cx="871538" cy="447675"/>
          </p:xfrm>
          <a:graphic>
            <a:graphicData uri="http://schemas.openxmlformats.org/presentationml/2006/ole">
              <p:oleObj spid="_x0000_s174083" name="Equation" r:id="rId5" imgW="393480" imgH="203040" progId="Equation.DSMT4">
                <p:embed/>
              </p:oleObj>
            </a:graphicData>
          </a:graphic>
        </p:graphicFrame>
      </p:grpSp>
      <p:graphicFrame>
        <p:nvGraphicFramePr>
          <p:cNvPr id="10" name="Object 2"/>
          <p:cNvGraphicFramePr>
            <a:graphicFrameLocks noChangeAspect="1"/>
          </p:cNvGraphicFramePr>
          <p:nvPr/>
        </p:nvGraphicFramePr>
        <p:xfrm>
          <a:off x="7185025" y="705620"/>
          <a:ext cx="4716463" cy="447675"/>
        </p:xfrm>
        <a:graphic>
          <a:graphicData uri="http://schemas.openxmlformats.org/presentationml/2006/ole">
            <p:oleObj spid="_x0000_s174084" name="Equation" r:id="rId6" imgW="2133360" imgH="203040" progId="Equation.DSMT4">
              <p:embed/>
            </p:oleObj>
          </a:graphicData>
        </a:graphic>
      </p:graphicFrame>
      <p:graphicFrame>
        <p:nvGraphicFramePr>
          <p:cNvPr id="11" name="Object 2"/>
          <p:cNvGraphicFramePr>
            <a:graphicFrameLocks noChangeAspect="1"/>
          </p:cNvGraphicFramePr>
          <p:nvPr/>
        </p:nvGraphicFramePr>
        <p:xfrm>
          <a:off x="7251700" y="1258070"/>
          <a:ext cx="4043363" cy="447675"/>
        </p:xfrm>
        <a:graphic>
          <a:graphicData uri="http://schemas.openxmlformats.org/presentationml/2006/ole">
            <p:oleObj spid="_x0000_s174085" name="Equation" r:id="rId7" imgW="1828800" imgH="203040" progId="Equation.DSMT4">
              <p:embed/>
            </p:oleObj>
          </a:graphicData>
        </a:graphic>
      </p:graphicFrame>
      <p:sp>
        <p:nvSpPr>
          <p:cNvPr id="12" name="AutoShape 28"/>
          <p:cNvSpPr>
            <a:spLocks noChangeArrowheads="1"/>
          </p:cNvSpPr>
          <p:nvPr/>
        </p:nvSpPr>
        <p:spPr bwMode="auto">
          <a:xfrm>
            <a:off x="3082925" y="1370782"/>
            <a:ext cx="3806825" cy="1568450"/>
          </a:xfrm>
          <a:prstGeom prst="cloudCallout">
            <a:avLst>
              <a:gd name="adj1" fmla="val -47481"/>
              <a:gd name="adj2" fmla="val 49306"/>
            </a:avLst>
          </a:prstGeom>
          <a:solidFill>
            <a:srgbClr val="CCFFFF"/>
          </a:solidFill>
          <a:ln w="9525">
            <a:solidFill>
              <a:schemeClr val="tx1"/>
            </a:solidFill>
            <a:round/>
            <a:headEnd/>
            <a:tailEnd/>
          </a:ln>
        </p:spPr>
        <p:txBody>
          <a:bodyPr/>
          <a:lstStyle/>
          <a:p>
            <a:pPr algn="ctr">
              <a:buFont typeface="Arial" pitchFamily="34" charset="0"/>
              <a:buNone/>
            </a:pPr>
            <a:endParaRPr lang="zh-CN" altLang="en-US"/>
          </a:p>
        </p:txBody>
      </p:sp>
      <p:sp>
        <p:nvSpPr>
          <p:cNvPr id="13" name="Text Box 29"/>
          <p:cNvSpPr txBox="1">
            <a:spLocks noChangeArrowheads="1"/>
          </p:cNvSpPr>
          <p:nvPr/>
        </p:nvSpPr>
        <p:spPr bwMode="auto">
          <a:xfrm>
            <a:off x="3638550" y="1472382"/>
            <a:ext cx="2432050" cy="922338"/>
          </a:xfrm>
          <a:prstGeom prst="rect">
            <a:avLst/>
          </a:prstGeom>
          <a:noFill/>
          <a:ln>
            <a:noFill/>
          </a:ln>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fontAlgn="auto">
              <a:lnSpc>
                <a:spcPct val="150000"/>
              </a:lnSpc>
              <a:spcBef>
                <a:spcPct val="50000"/>
              </a:spcBef>
              <a:spcAft>
                <a:spcPts val="0"/>
              </a:spcAft>
              <a:buFont typeface="Arial" panose="020B0604020202020204" pitchFamily="34" charset="0"/>
              <a:buNone/>
              <a:defRPr/>
            </a:pPr>
            <a:r>
              <a:rPr lang="zh-CN" altLang="en-US" sz="1800" dirty="0" smtClean="0">
                <a:effectLst>
                  <a:outerShdw blurRad="38100" dist="38100" dir="2700000" algn="tl">
                    <a:srgbClr val="000000">
                      <a:alpha val="43137"/>
                    </a:srgbClr>
                  </a:outerShdw>
                </a:effectLst>
                <a:latin typeface="宋体" panose="02010600030101010101" pitchFamily="2" charset="-122"/>
              </a:rPr>
              <a:t>取最高矩形下端中点的横坐标</a:t>
            </a:r>
            <a:r>
              <a:rPr lang="en-US" altLang="zh-CN" sz="1800" dirty="0" smtClean="0">
                <a:solidFill>
                  <a:srgbClr val="FF0000"/>
                </a:solidFill>
                <a:effectLst>
                  <a:outerShdw blurRad="38100" dist="38100" dir="2700000" algn="tl">
                    <a:srgbClr val="000000">
                      <a:alpha val="43137"/>
                    </a:srgbClr>
                  </a:outerShdw>
                </a:effectLst>
                <a:latin typeface="宋体" panose="02010600030101010101" pitchFamily="2" charset="-122"/>
              </a:rPr>
              <a:t>5.7</a:t>
            </a:r>
            <a:r>
              <a:rPr lang="zh-CN" altLang="en-US" sz="1800" dirty="0" smtClean="0">
                <a:effectLst>
                  <a:outerShdw blurRad="38100" dist="38100" dir="2700000" algn="tl">
                    <a:srgbClr val="000000">
                      <a:alpha val="43137"/>
                    </a:srgbClr>
                  </a:outerShdw>
                </a:effectLst>
                <a:latin typeface="宋体" panose="02010600030101010101" pitchFamily="2" charset="-122"/>
              </a:rPr>
              <a:t>作为众数</a:t>
            </a:r>
            <a:r>
              <a:rPr lang="en-US" altLang="zh-CN" sz="1800" dirty="0" smtClean="0">
                <a:latin typeface="宋体" panose="02010600030101010101" pitchFamily="2" charset="-122"/>
              </a:rPr>
              <a:t>. </a:t>
            </a:r>
          </a:p>
        </p:txBody>
      </p:sp>
      <p:graphicFrame>
        <p:nvGraphicFramePr>
          <p:cNvPr id="14" name="Object 2"/>
          <p:cNvGraphicFramePr>
            <a:graphicFrameLocks noChangeAspect="1"/>
          </p:cNvGraphicFramePr>
          <p:nvPr/>
        </p:nvGraphicFramePr>
        <p:xfrm>
          <a:off x="1022350" y="5437957"/>
          <a:ext cx="5643563" cy="447675"/>
        </p:xfrm>
        <a:graphic>
          <a:graphicData uri="http://schemas.openxmlformats.org/presentationml/2006/ole">
            <p:oleObj spid="_x0000_s174086" name="Equation" r:id="rId8" imgW="25524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750877" y="549474"/>
            <a:ext cx="5047861" cy="559837"/>
          </a:xfrm>
          <a:prstGeom prst="roundRect">
            <a:avLst/>
          </a:prstGeom>
          <a:gradFill flip="none" rotWithShape="1">
            <a:gsLst>
              <a:gs pos="0">
                <a:srgbClr val="FB7DFB">
                  <a:tint val="66000"/>
                  <a:satMod val="160000"/>
                </a:srgbClr>
              </a:gs>
              <a:gs pos="50000">
                <a:srgbClr val="FB7DFB">
                  <a:tint val="44500"/>
                  <a:satMod val="160000"/>
                </a:srgbClr>
              </a:gs>
              <a:gs pos="100000">
                <a:srgbClr val="FB7DFB">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anchor="ctr"/>
          <a:lstStyle/>
          <a:p>
            <a:pPr eaLnBrk="1" hangingPunct="1">
              <a:buFont typeface="Arial" charset="0"/>
              <a:buNone/>
              <a:defRPr/>
            </a:pPr>
            <a:endParaRPr lang="zh-CN" altLang="en-US" sz="2800" b="1">
              <a:latin typeface="Arial" charset="0"/>
              <a:cs typeface="Times New Roman" pitchFamily="18" charset="0"/>
            </a:endParaRPr>
          </a:p>
        </p:txBody>
      </p:sp>
      <p:graphicFrame>
        <p:nvGraphicFramePr>
          <p:cNvPr id="5" name="Object 2"/>
          <p:cNvGraphicFramePr>
            <a:graphicFrameLocks noChangeAspect="1"/>
          </p:cNvGraphicFramePr>
          <p:nvPr/>
        </p:nvGraphicFramePr>
        <p:xfrm>
          <a:off x="824259" y="619357"/>
          <a:ext cx="4886325" cy="447675"/>
        </p:xfrm>
        <a:graphic>
          <a:graphicData uri="http://schemas.openxmlformats.org/presentationml/2006/ole">
            <p:oleObj spid="_x0000_s175106" name="Equation" r:id="rId3" imgW="2209680" imgH="203040" progId="Equation.DSMT4">
              <p:embed/>
            </p:oleObj>
          </a:graphicData>
        </a:graphic>
      </p:graphicFrame>
      <p:pic>
        <p:nvPicPr>
          <p:cNvPr id="6" name="图片 3" descr="QQ截图20200320004828.png"/>
          <p:cNvPicPr>
            <a:picLocks noChangeAspect="1"/>
          </p:cNvPicPr>
          <p:nvPr/>
        </p:nvPicPr>
        <p:blipFill>
          <a:blip r:embed="rId4" cstate="print"/>
          <a:srcRect/>
          <a:stretch>
            <a:fillRect/>
          </a:stretch>
        </p:blipFill>
        <p:spPr bwMode="auto">
          <a:xfrm>
            <a:off x="979834" y="1419457"/>
            <a:ext cx="9867900" cy="3848100"/>
          </a:xfrm>
          <a:prstGeom prst="rect">
            <a:avLst/>
          </a:prstGeom>
          <a:noFill/>
          <a:ln w="9525">
            <a:noFill/>
            <a:miter lim="800000"/>
            <a:headEnd/>
            <a:tailEnd/>
          </a:ln>
        </p:spPr>
      </p:pic>
      <p:graphicFrame>
        <p:nvGraphicFramePr>
          <p:cNvPr id="7" name="Object 2"/>
          <p:cNvGraphicFramePr>
            <a:graphicFrameLocks noChangeAspect="1"/>
          </p:cNvGraphicFramePr>
          <p:nvPr/>
        </p:nvGraphicFramePr>
        <p:xfrm>
          <a:off x="1195734" y="5340582"/>
          <a:ext cx="8366125" cy="447675"/>
        </p:xfrm>
        <a:graphic>
          <a:graphicData uri="http://schemas.openxmlformats.org/presentationml/2006/ole">
            <p:oleObj spid="_x0000_s175107" name="Equation" r:id="rId5" imgW="3784320" imgH="203040" progId="Equation.DSMT4">
              <p:embed/>
            </p:oleObj>
          </a:graphicData>
        </a:graphic>
      </p:graphicFrame>
      <p:graphicFrame>
        <p:nvGraphicFramePr>
          <p:cNvPr id="8" name="Object 2"/>
          <p:cNvGraphicFramePr>
            <a:graphicFrameLocks noChangeAspect="1"/>
          </p:cNvGraphicFramePr>
          <p:nvPr/>
        </p:nvGraphicFramePr>
        <p:xfrm>
          <a:off x="5823296" y="600307"/>
          <a:ext cx="2443163" cy="447675"/>
        </p:xfrm>
        <a:graphic>
          <a:graphicData uri="http://schemas.openxmlformats.org/presentationml/2006/ole">
            <p:oleObj spid="_x0000_s175108" name="Equation" r:id="rId6" imgW="1104840" imgH="203040" progId="Equation.DSMT4">
              <p:embed/>
            </p:oleObj>
          </a:graphicData>
        </a:graphic>
      </p:graphicFrame>
      <p:graphicFrame>
        <p:nvGraphicFramePr>
          <p:cNvPr id="9" name="Object 2"/>
          <p:cNvGraphicFramePr>
            <a:graphicFrameLocks noChangeAspect="1"/>
          </p:cNvGraphicFramePr>
          <p:nvPr/>
        </p:nvGraphicFramePr>
        <p:xfrm>
          <a:off x="1945034" y="3380019"/>
          <a:ext cx="495300" cy="276225"/>
        </p:xfrm>
        <a:graphic>
          <a:graphicData uri="http://schemas.openxmlformats.org/presentationml/2006/ole">
            <p:oleObj spid="_x0000_s175109" name="Equation" r:id="rId7" imgW="317160" imgH="177480" progId="Equation.DSMT4">
              <p:embed/>
            </p:oleObj>
          </a:graphicData>
        </a:graphic>
      </p:graphicFrame>
      <p:graphicFrame>
        <p:nvGraphicFramePr>
          <p:cNvPr id="10" name="Object 2"/>
          <p:cNvGraphicFramePr>
            <a:graphicFrameLocks noChangeAspect="1"/>
          </p:cNvGraphicFramePr>
          <p:nvPr/>
        </p:nvGraphicFramePr>
        <p:xfrm>
          <a:off x="2656234" y="2910119"/>
          <a:ext cx="552450" cy="307975"/>
        </p:xfrm>
        <a:graphic>
          <a:graphicData uri="http://schemas.openxmlformats.org/presentationml/2006/ole">
            <p:oleObj spid="_x0000_s175110" name="Equation" r:id="rId8" imgW="317160" imgH="177480" progId="Equation.DSMT4">
              <p:embed/>
            </p:oleObj>
          </a:graphicData>
        </a:graphic>
      </p:graphicFrame>
      <p:graphicFrame>
        <p:nvGraphicFramePr>
          <p:cNvPr id="11" name="Object 2"/>
          <p:cNvGraphicFramePr>
            <a:graphicFrameLocks noChangeAspect="1"/>
          </p:cNvGraphicFramePr>
          <p:nvPr/>
        </p:nvGraphicFramePr>
        <p:xfrm>
          <a:off x="3327746" y="3819757"/>
          <a:ext cx="530225" cy="295275"/>
        </p:xfrm>
        <a:graphic>
          <a:graphicData uri="http://schemas.openxmlformats.org/presentationml/2006/ole">
            <p:oleObj spid="_x0000_s175111" name="Equation" r:id="rId9" imgW="317160" imgH="177480" progId="Equation.DSMT4">
              <p:embed/>
            </p:oleObj>
          </a:graphicData>
        </a:graphic>
      </p:graphicFrame>
      <p:graphicFrame>
        <p:nvGraphicFramePr>
          <p:cNvPr id="12" name="Object 2"/>
          <p:cNvGraphicFramePr>
            <a:graphicFrameLocks noChangeAspect="1"/>
          </p:cNvGraphicFramePr>
          <p:nvPr/>
        </p:nvGraphicFramePr>
        <p:xfrm>
          <a:off x="4054821" y="4103919"/>
          <a:ext cx="539750" cy="300038"/>
        </p:xfrm>
        <a:graphic>
          <a:graphicData uri="http://schemas.openxmlformats.org/presentationml/2006/ole">
            <p:oleObj spid="_x0000_s175112" name="Equation" r:id="rId10" imgW="317160" imgH="177480" progId="Equation.DSMT4">
              <p:embed/>
            </p:oleObj>
          </a:graphicData>
        </a:graphic>
      </p:graphicFrame>
      <p:graphicFrame>
        <p:nvGraphicFramePr>
          <p:cNvPr id="13" name="Object 2"/>
          <p:cNvGraphicFramePr>
            <a:graphicFrameLocks noChangeAspect="1"/>
          </p:cNvGraphicFramePr>
          <p:nvPr/>
        </p:nvGraphicFramePr>
        <p:xfrm>
          <a:off x="4867621" y="4146782"/>
          <a:ext cx="465138" cy="258762"/>
        </p:xfrm>
        <a:graphic>
          <a:graphicData uri="http://schemas.openxmlformats.org/presentationml/2006/ole">
            <p:oleObj spid="_x0000_s175113" name="Equation" r:id="rId11" imgW="317160" imgH="177480" progId="Equation.DSMT4">
              <p:embed/>
            </p:oleObj>
          </a:graphicData>
        </a:graphic>
      </p:graphicFrame>
      <p:graphicFrame>
        <p:nvGraphicFramePr>
          <p:cNvPr id="14" name="Object 2"/>
          <p:cNvGraphicFramePr>
            <a:graphicFrameLocks noChangeAspect="1"/>
          </p:cNvGraphicFramePr>
          <p:nvPr/>
        </p:nvGraphicFramePr>
        <p:xfrm>
          <a:off x="5586759" y="4369032"/>
          <a:ext cx="417512" cy="231775"/>
        </p:xfrm>
        <a:graphic>
          <a:graphicData uri="http://schemas.openxmlformats.org/presentationml/2006/ole">
            <p:oleObj spid="_x0000_s175114" name="Equation" r:id="rId12" imgW="317160" imgH="177480" progId="Equation.DSMT4">
              <p:embed/>
            </p:oleObj>
          </a:graphicData>
        </a:graphic>
      </p:graphicFrame>
      <p:graphicFrame>
        <p:nvGraphicFramePr>
          <p:cNvPr id="15" name="Object 2"/>
          <p:cNvGraphicFramePr>
            <a:graphicFrameLocks noChangeAspect="1"/>
          </p:cNvGraphicFramePr>
          <p:nvPr/>
        </p:nvGraphicFramePr>
        <p:xfrm>
          <a:off x="6323359" y="4435707"/>
          <a:ext cx="398462" cy="222250"/>
        </p:xfrm>
        <a:graphic>
          <a:graphicData uri="http://schemas.openxmlformats.org/presentationml/2006/ole">
            <p:oleObj spid="_x0000_s175115" name="Equation" r:id="rId13" imgW="317160" imgH="177480" progId="Equation.DSMT4">
              <p:embed/>
            </p:oleObj>
          </a:graphicData>
        </a:graphic>
      </p:graphicFrame>
      <p:graphicFrame>
        <p:nvGraphicFramePr>
          <p:cNvPr id="16" name="Object 2"/>
          <p:cNvGraphicFramePr>
            <a:graphicFrameLocks noChangeAspect="1"/>
          </p:cNvGraphicFramePr>
          <p:nvPr/>
        </p:nvGraphicFramePr>
        <p:xfrm>
          <a:off x="7004396" y="4403957"/>
          <a:ext cx="455613" cy="254000"/>
        </p:xfrm>
        <a:graphic>
          <a:graphicData uri="http://schemas.openxmlformats.org/presentationml/2006/ole">
            <p:oleObj spid="_x0000_s175116" name="Equation" r:id="rId14" imgW="317160" imgH="177480" progId="Equation.DSMT4">
              <p:embed/>
            </p:oleObj>
          </a:graphicData>
        </a:graphic>
      </p:graphicFrame>
      <p:graphicFrame>
        <p:nvGraphicFramePr>
          <p:cNvPr id="17" name="Object 2"/>
          <p:cNvGraphicFramePr>
            <a:graphicFrameLocks noChangeAspect="1"/>
          </p:cNvGraphicFramePr>
          <p:nvPr/>
        </p:nvGraphicFramePr>
        <p:xfrm>
          <a:off x="7733059" y="4497619"/>
          <a:ext cx="434975" cy="242888"/>
        </p:xfrm>
        <a:graphic>
          <a:graphicData uri="http://schemas.openxmlformats.org/presentationml/2006/ole">
            <p:oleObj spid="_x0000_s175117" name="Equation" r:id="rId15" imgW="317160" imgH="177480" progId="Equation.DSMT4">
              <p:embed/>
            </p:oleObj>
          </a:graphicData>
        </a:graphic>
      </p:graphicFrame>
      <p:graphicFrame>
        <p:nvGraphicFramePr>
          <p:cNvPr id="18" name="Object 2"/>
          <p:cNvGraphicFramePr>
            <a:graphicFrameLocks noChangeAspect="1"/>
          </p:cNvGraphicFramePr>
          <p:nvPr/>
        </p:nvGraphicFramePr>
        <p:xfrm>
          <a:off x="4519959" y="1538519"/>
          <a:ext cx="2633662" cy="1431925"/>
        </p:xfrm>
        <a:graphic>
          <a:graphicData uri="http://schemas.openxmlformats.org/presentationml/2006/ole">
            <p:oleObj spid="_x0000_s175118" name="Equation" r:id="rId16" imgW="1511280" imgH="825480" progId="Equation.DSMT4">
              <p:embed/>
            </p:oleObj>
          </a:graphicData>
        </a:graphic>
      </p:graphicFrame>
      <p:graphicFrame>
        <p:nvGraphicFramePr>
          <p:cNvPr id="19" name="Object 2"/>
          <p:cNvGraphicFramePr>
            <a:graphicFrameLocks noChangeAspect="1"/>
          </p:cNvGraphicFramePr>
          <p:nvPr/>
        </p:nvGraphicFramePr>
        <p:xfrm>
          <a:off x="7458421" y="1487719"/>
          <a:ext cx="2676525" cy="1519238"/>
        </p:xfrm>
        <a:graphic>
          <a:graphicData uri="http://schemas.openxmlformats.org/presentationml/2006/ole">
            <p:oleObj spid="_x0000_s175119" name="Equation" r:id="rId17" imgW="1536480" imgH="876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865797" y="693490"/>
            <a:ext cx="5047861" cy="559837"/>
          </a:xfrm>
          <a:prstGeom prst="roundRect">
            <a:avLst/>
          </a:prstGeom>
          <a:gradFill flip="none" rotWithShape="1">
            <a:gsLst>
              <a:gs pos="0">
                <a:srgbClr val="FB7DFB">
                  <a:tint val="66000"/>
                  <a:satMod val="160000"/>
                </a:srgbClr>
              </a:gs>
              <a:gs pos="50000">
                <a:srgbClr val="FB7DFB">
                  <a:tint val="44500"/>
                  <a:satMod val="160000"/>
                </a:srgbClr>
              </a:gs>
              <a:gs pos="100000">
                <a:srgbClr val="FB7DFB">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anchor="ctr"/>
          <a:lstStyle/>
          <a:p>
            <a:pPr eaLnBrk="1" hangingPunct="1">
              <a:buFont typeface="Arial" charset="0"/>
              <a:buNone/>
              <a:defRPr/>
            </a:pPr>
            <a:endParaRPr lang="zh-CN" altLang="en-US" sz="2800" b="1">
              <a:latin typeface="Arial" charset="0"/>
              <a:cs typeface="Times New Roman" pitchFamily="18" charset="0"/>
            </a:endParaRPr>
          </a:p>
        </p:txBody>
      </p:sp>
      <p:graphicFrame>
        <p:nvGraphicFramePr>
          <p:cNvPr id="5" name="Object 2"/>
          <p:cNvGraphicFramePr>
            <a:graphicFrameLocks noChangeAspect="1"/>
          </p:cNvGraphicFramePr>
          <p:nvPr/>
        </p:nvGraphicFramePr>
        <p:xfrm>
          <a:off x="939179" y="763373"/>
          <a:ext cx="4886325" cy="447675"/>
        </p:xfrm>
        <a:graphic>
          <a:graphicData uri="http://schemas.openxmlformats.org/presentationml/2006/ole">
            <p:oleObj spid="_x0000_s176130" name="Equation" r:id="rId3" imgW="2209680" imgH="203040" progId="Equation.DSMT4">
              <p:embed/>
            </p:oleObj>
          </a:graphicData>
        </a:graphic>
      </p:graphicFrame>
      <p:pic>
        <p:nvPicPr>
          <p:cNvPr id="6" name="图片 3" descr="QQ截图20200320004828.png"/>
          <p:cNvPicPr>
            <a:picLocks noChangeAspect="1"/>
          </p:cNvPicPr>
          <p:nvPr/>
        </p:nvPicPr>
        <p:blipFill>
          <a:blip r:embed="rId4" cstate="print"/>
          <a:srcRect/>
          <a:stretch>
            <a:fillRect/>
          </a:stretch>
        </p:blipFill>
        <p:spPr bwMode="auto">
          <a:xfrm>
            <a:off x="1132854" y="1572998"/>
            <a:ext cx="9867900" cy="3848100"/>
          </a:xfrm>
          <a:prstGeom prst="rect">
            <a:avLst/>
          </a:prstGeom>
          <a:noFill/>
          <a:ln w="9525">
            <a:noFill/>
            <a:miter lim="800000"/>
            <a:headEnd/>
            <a:tailEnd/>
          </a:ln>
        </p:spPr>
      </p:pic>
      <p:graphicFrame>
        <p:nvGraphicFramePr>
          <p:cNvPr id="7" name="Object 2"/>
          <p:cNvGraphicFramePr>
            <a:graphicFrameLocks noChangeAspect="1"/>
          </p:cNvGraphicFramePr>
          <p:nvPr/>
        </p:nvGraphicFramePr>
        <p:xfrm>
          <a:off x="542304" y="5448085"/>
          <a:ext cx="11385550" cy="409575"/>
        </p:xfrm>
        <a:graphic>
          <a:graphicData uri="http://schemas.openxmlformats.org/presentationml/2006/ole">
            <p:oleObj spid="_x0000_s176131" name="Equation" r:id="rId5" imgW="5638680" imgH="203040" progId="Equation.DSMT4">
              <p:embed/>
            </p:oleObj>
          </a:graphicData>
        </a:graphic>
      </p:graphicFrame>
      <p:graphicFrame>
        <p:nvGraphicFramePr>
          <p:cNvPr id="8" name="Object 2"/>
          <p:cNvGraphicFramePr>
            <a:graphicFrameLocks noChangeAspect="1"/>
          </p:cNvGraphicFramePr>
          <p:nvPr/>
        </p:nvGraphicFramePr>
        <p:xfrm>
          <a:off x="6092204" y="744323"/>
          <a:ext cx="2135187" cy="447675"/>
        </p:xfrm>
        <a:graphic>
          <a:graphicData uri="http://schemas.openxmlformats.org/presentationml/2006/ole">
            <p:oleObj spid="_x0000_s176132" name="Equation" r:id="rId6" imgW="965160" imgH="203040" progId="Equation.DSMT4">
              <p:embed/>
            </p:oleObj>
          </a:graphicData>
        </a:graphic>
      </p:graphicFrame>
      <p:graphicFrame>
        <p:nvGraphicFramePr>
          <p:cNvPr id="9" name="Object 2"/>
          <p:cNvGraphicFramePr>
            <a:graphicFrameLocks noChangeAspect="1"/>
          </p:cNvGraphicFramePr>
          <p:nvPr/>
        </p:nvGraphicFramePr>
        <p:xfrm>
          <a:off x="2059954" y="3524035"/>
          <a:ext cx="495300" cy="276225"/>
        </p:xfrm>
        <a:graphic>
          <a:graphicData uri="http://schemas.openxmlformats.org/presentationml/2006/ole">
            <p:oleObj spid="_x0000_s176133" name="Equation" r:id="rId7" imgW="317160" imgH="177480" progId="Equation.DSMT4">
              <p:embed/>
            </p:oleObj>
          </a:graphicData>
        </a:graphic>
      </p:graphicFrame>
      <p:graphicFrame>
        <p:nvGraphicFramePr>
          <p:cNvPr id="10" name="Object 2"/>
          <p:cNvGraphicFramePr>
            <a:graphicFrameLocks noChangeAspect="1"/>
          </p:cNvGraphicFramePr>
          <p:nvPr/>
        </p:nvGraphicFramePr>
        <p:xfrm>
          <a:off x="2771154" y="3054135"/>
          <a:ext cx="552450" cy="307975"/>
        </p:xfrm>
        <a:graphic>
          <a:graphicData uri="http://schemas.openxmlformats.org/presentationml/2006/ole">
            <p:oleObj spid="_x0000_s176134" name="Equation" r:id="rId8" imgW="317160" imgH="177480" progId="Equation.DSMT4">
              <p:embed/>
            </p:oleObj>
          </a:graphicData>
        </a:graphic>
      </p:graphicFrame>
      <p:graphicFrame>
        <p:nvGraphicFramePr>
          <p:cNvPr id="11" name="Object 2"/>
          <p:cNvGraphicFramePr>
            <a:graphicFrameLocks noChangeAspect="1"/>
          </p:cNvGraphicFramePr>
          <p:nvPr/>
        </p:nvGraphicFramePr>
        <p:xfrm>
          <a:off x="3442666" y="3963773"/>
          <a:ext cx="530225" cy="295275"/>
        </p:xfrm>
        <a:graphic>
          <a:graphicData uri="http://schemas.openxmlformats.org/presentationml/2006/ole">
            <p:oleObj spid="_x0000_s176135" name="Equation" r:id="rId9" imgW="317160" imgH="177480" progId="Equation.DSMT4">
              <p:embed/>
            </p:oleObj>
          </a:graphicData>
        </a:graphic>
      </p:graphicFrame>
      <p:graphicFrame>
        <p:nvGraphicFramePr>
          <p:cNvPr id="12" name="Object 2"/>
          <p:cNvGraphicFramePr>
            <a:graphicFrameLocks noChangeAspect="1"/>
          </p:cNvGraphicFramePr>
          <p:nvPr/>
        </p:nvGraphicFramePr>
        <p:xfrm>
          <a:off x="4169741" y="4247935"/>
          <a:ext cx="539750" cy="300038"/>
        </p:xfrm>
        <a:graphic>
          <a:graphicData uri="http://schemas.openxmlformats.org/presentationml/2006/ole">
            <p:oleObj spid="_x0000_s176136" name="Equation" r:id="rId10" imgW="317160" imgH="177480" progId="Equation.DSMT4">
              <p:embed/>
            </p:oleObj>
          </a:graphicData>
        </a:graphic>
      </p:graphicFrame>
      <p:graphicFrame>
        <p:nvGraphicFramePr>
          <p:cNvPr id="13" name="Object 2"/>
          <p:cNvGraphicFramePr>
            <a:graphicFrameLocks noChangeAspect="1"/>
          </p:cNvGraphicFramePr>
          <p:nvPr/>
        </p:nvGraphicFramePr>
        <p:xfrm>
          <a:off x="4982541" y="4290798"/>
          <a:ext cx="465138" cy="258762"/>
        </p:xfrm>
        <a:graphic>
          <a:graphicData uri="http://schemas.openxmlformats.org/presentationml/2006/ole">
            <p:oleObj spid="_x0000_s176137" name="Equation" r:id="rId11" imgW="317160" imgH="177480" progId="Equation.DSMT4">
              <p:embed/>
            </p:oleObj>
          </a:graphicData>
        </a:graphic>
      </p:graphicFrame>
      <p:graphicFrame>
        <p:nvGraphicFramePr>
          <p:cNvPr id="14" name="Object 2"/>
          <p:cNvGraphicFramePr>
            <a:graphicFrameLocks noChangeAspect="1"/>
          </p:cNvGraphicFramePr>
          <p:nvPr/>
        </p:nvGraphicFramePr>
        <p:xfrm>
          <a:off x="5701679" y="4513048"/>
          <a:ext cx="417512" cy="231775"/>
        </p:xfrm>
        <a:graphic>
          <a:graphicData uri="http://schemas.openxmlformats.org/presentationml/2006/ole">
            <p:oleObj spid="_x0000_s176138" name="Equation" r:id="rId12" imgW="317160" imgH="177480" progId="Equation.DSMT4">
              <p:embed/>
            </p:oleObj>
          </a:graphicData>
        </a:graphic>
      </p:graphicFrame>
      <p:graphicFrame>
        <p:nvGraphicFramePr>
          <p:cNvPr id="15" name="Object 2"/>
          <p:cNvGraphicFramePr>
            <a:graphicFrameLocks noChangeAspect="1"/>
          </p:cNvGraphicFramePr>
          <p:nvPr/>
        </p:nvGraphicFramePr>
        <p:xfrm>
          <a:off x="6438279" y="4579723"/>
          <a:ext cx="398462" cy="222250"/>
        </p:xfrm>
        <a:graphic>
          <a:graphicData uri="http://schemas.openxmlformats.org/presentationml/2006/ole">
            <p:oleObj spid="_x0000_s176139" name="Equation" r:id="rId13" imgW="317160" imgH="177480" progId="Equation.DSMT4">
              <p:embed/>
            </p:oleObj>
          </a:graphicData>
        </a:graphic>
      </p:graphicFrame>
      <p:graphicFrame>
        <p:nvGraphicFramePr>
          <p:cNvPr id="16" name="Object 2"/>
          <p:cNvGraphicFramePr>
            <a:graphicFrameLocks noChangeAspect="1"/>
          </p:cNvGraphicFramePr>
          <p:nvPr/>
        </p:nvGraphicFramePr>
        <p:xfrm>
          <a:off x="7119316" y="4547973"/>
          <a:ext cx="455613" cy="254000"/>
        </p:xfrm>
        <a:graphic>
          <a:graphicData uri="http://schemas.openxmlformats.org/presentationml/2006/ole">
            <p:oleObj spid="_x0000_s176140" name="Equation" r:id="rId14" imgW="317160" imgH="177480" progId="Equation.DSMT4">
              <p:embed/>
            </p:oleObj>
          </a:graphicData>
        </a:graphic>
      </p:graphicFrame>
      <p:graphicFrame>
        <p:nvGraphicFramePr>
          <p:cNvPr id="17" name="Object 2"/>
          <p:cNvGraphicFramePr>
            <a:graphicFrameLocks noChangeAspect="1"/>
          </p:cNvGraphicFramePr>
          <p:nvPr/>
        </p:nvGraphicFramePr>
        <p:xfrm>
          <a:off x="7847979" y="4641635"/>
          <a:ext cx="434975" cy="242888"/>
        </p:xfrm>
        <a:graphic>
          <a:graphicData uri="http://schemas.openxmlformats.org/presentationml/2006/ole">
            <p:oleObj spid="_x0000_s176141" name="Equation" r:id="rId15" imgW="317160" imgH="177480" progId="Equation.DSMT4">
              <p:embed/>
            </p:oleObj>
          </a:graphicData>
        </a:graphic>
      </p:graphicFrame>
      <p:graphicFrame>
        <p:nvGraphicFramePr>
          <p:cNvPr id="18" name="Object 2"/>
          <p:cNvGraphicFramePr>
            <a:graphicFrameLocks noChangeAspect="1"/>
          </p:cNvGraphicFramePr>
          <p:nvPr/>
        </p:nvGraphicFramePr>
        <p:xfrm>
          <a:off x="4545979" y="1569823"/>
          <a:ext cx="6364287" cy="411162"/>
        </p:xfrm>
        <a:graphic>
          <a:graphicData uri="http://schemas.openxmlformats.org/presentationml/2006/ole">
            <p:oleObj spid="_x0000_s176142" name="Equation" r:id="rId16" imgW="3136680" imgH="203040" progId="Equation.DSMT4">
              <p:embed/>
            </p:oleObj>
          </a:graphicData>
        </a:graphic>
      </p:graphicFrame>
      <p:graphicFrame>
        <p:nvGraphicFramePr>
          <p:cNvPr id="19" name="Object 2"/>
          <p:cNvGraphicFramePr>
            <a:graphicFrameLocks noChangeAspect="1"/>
          </p:cNvGraphicFramePr>
          <p:nvPr/>
        </p:nvGraphicFramePr>
        <p:xfrm>
          <a:off x="4565029" y="2141323"/>
          <a:ext cx="6975475" cy="1096962"/>
        </p:xfrm>
        <a:graphic>
          <a:graphicData uri="http://schemas.openxmlformats.org/presentationml/2006/ole">
            <p:oleObj spid="_x0000_s176143" name="Equation" r:id="rId17" imgW="3784320" imgH="596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546372" y="777875"/>
            <a:ext cx="1473200" cy="620713"/>
            <a:chOff x="438912" y="777240"/>
            <a:chExt cx="1472184" cy="621792"/>
          </a:xfrm>
        </p:grpSpPr>
        <p:sp>
          <p:nvSpPr>
            <p:cNvPr id="5" name="椭圆 2"/>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6" name="Object 2"/>
            <p:cNvGraphicFramePr>
              <a:graphicFrameLocks noChangeAspect="1"/>
            </p:cNvGraphicFramePr>
            <p:nvPr/>
          </p:nvGraphicFramePr>
          <p:xfrm>
            <a:off x="727075" y="841375"/>
            <a:ext cx="869950" cy="447675"/>
          </p:xfrm>
          <a:graphic>
            <a:graphicData uri="http://schemas.openxmlformats.org/presentationml/2006/ole">
              <p:oleObj spid="_x0000_s177154" name="Equation" r:id="rId3" imgW="393480" imgH="203040" progId="Equation.DSMT4">
                <p:embed/>
              </p:oleObj>
            </a:graphicData>
          </a:graphic>
        </p:graphicFrame>
      </p:grpSp>
      <p:graphicFrame>
        <p:nvGraphicFramePr>
          <p:cNvPr id="7" name="Object 2"/>
          <p:cNvGraphicFramePr>
            <a:graphicFrameLocks noChangeAspect="1"/>
          </p:cNvGraphicFramePr>
          <p:nvPr/>
        </p:nvGraphicFramePr>
        <p:xfrm>
          <a:off x="2065610" y="795338"/>
          <a:ext cx="9574212" cy="1482725"/>
        </p:xfrm>
        <a:graphic>
          <a:graphicData uri="http://schemas.openxmlformats.org/presentationml/2006/ole">
            <p:oleObj spid="_x0000_s177155" name="Equation" r:id="rId4" imgW="4330440" imgH="672840" progId="Equation.DSMT4">
              <p:embed/>
            </p:oleObj>
          </a:graphicData>
        </a:graphic>
      </p:graphicFrame>
      <p:graphicFrame>
        <p:nvGraphicFramePr>
          <p:cNvPr id="8" name="Object 2"/>
          <p:cNvGraphicFramePr>
            <a:graphicFrameLocks noChangeAspect="1"/>
          </p:cNvGraphicFramePr>
          <p:nvPr/>
        </p:nvGraphicFramePr>
        <p:xfrm>
          <a:off x="865460" y="2649538"/>
          <a:ext cx="10472737" cy="981075"/>
        </p:xfrm>
        <a:graphic>
          <a:graphicData uri="http://schemas.openxmlformats.org/presentationml/2006/ole">
            <p:oleObj spid="_x0000_s177156" name="Equation" r:id="rId5" imgW="4736880" imgH="444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3" descr="C:\Users\Administrator\Desktop\562441877882513269.jpg"/>
          <p:cNvPicPr>
            <a:picLocks noChangeAspect="1" noChangeArrowheads="1"/>
          </p:cNvPicPr>
          <p:nvPr/>
        </p:nvPicPr>
        <p:blipFill>
          <a:blip r:embed="rId3" cstate="print"/>
          <a:srcRect/>
          <a:stretch>
            <a:fillRect/>
          </a:stretch>
        </p:blipFill>
        <p:spPr bwMode="auto">
          <a:xfrm>
            <a:off x="742950" y="2930525"/>
            <a:ext cx="4686300" cy="3171825"/>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555625" y="781050"/>
          <a:ext cx="11036300" cy="2070100"/>
        </p:xfrm>
        <a:graphic>
          <a:graphicData uri="http://schemas.openxmlformats.org/presentationml/2006/ole">
            <p:oleObj spid="_x0000_s178178" name="Equation" r:id="rId4" imgW="4991040" imgH="939600" progId="Equation.DSMT4">
              <p:embed/>
            </p:oleObj>
          </a:graphicData>
        </a:graphic>
      </p:graphicFrame>
      <p:graphicFrame>
        <p:nvGraphicFramePr>
          <p:cNvPr id="6" name="Object 2"/>
          <p:cNvGraphicFramePr>
            <a:graphicFrameLocks noChangeAspect="1"/>
          </p:cNvGraphicFramePr>
          <p:nvPr/>
        </p:nvGraphicFramePr>
        <p:xfrm>
          <a:off x="5456238" y="2895600"/>
          <a:ext cx="6364287" cy="3289300"/>
        </p:xfrm>
        <a:graphic>
          <a:graphicData uri="http://schemas.openxmlformats.org/presentationml/2006/ole">
            <p:oleObj spid="_x0000_s178179" name="Equation" r:id="rId5" imgW="3365280" imgH="1739880" progId="Equation.DSMT4">
              <p:embed/>
            </p:oleObj>
          </a:graphicData>
        </a:graphic>
      </p:graphicFrame>
      <p:pic>
        <p:nvPicPr>
          <p:cNvPr id="7" name="图片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9984" y="117426"/>
            <a:ext cx="11561886" cy="725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776437" y="1366838"/>
          <a:ext cx="8986837" cy="979487"/>
        </p:xfrm>
        <a:graphic>
          <a:graphicData uri="http://schemas.openxmlformats.org/presentationml/2006/ole">
            <p:oleObj spid="_x0000_s180226" name="Equation" r:id="rId4" imgW="4063680" imgH="444240" progId="Equation.DSMT4">
              <p:embed/>
            </p:oleObj>
          </a:graphicData>
        </a:graphic>
      </p:graphicFrame>
      <p:sp>
        <p:nvSpPr>
          <p:cNvPr id="5" name="Text Box 9"/>
          <p:cNvSpPr txBox="1">
            <a:spLocks noChangeArrowheads="1"/>
          </p:cNvSpPr>
          <p:nvPr/>
        </p:nvSpPr>
        <p:spPr bwMode="auto">
          <a:xfrm>
            <a:off x="2084412" y="2546350"/>
            <a:ext cx="9123362" cy="2586038"/>
          </a:xfrm>
          <a:prstGeom prst="rect">
            <a:avLst/>
          </a:prstGeom>
          <a:noFill/>
          <a:ln>
            <a:noFill/>
          </a:ln>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fontAlgn="auto">
              <a:spcBef>
                <a:spcPct val="50000"/>
              </a:spcBef>
              <a:spcAft>
                <a:spcPts val="0"/>
              </a:spcAft>
              <a:buFont typeface="Arial" panose="020B0604020202020204" pitchFamily="34" charset="0"/>
              <a:buNone/>
              <a:defRPr/>
            </a:pPr>
            <a:r>
              <a:rPr lang="zh-CN" altLang="en-US" dirty="0" smtClean="0">
                <a:solidFill>
                  <a:srgbClr val="002060"/>
                </a:solidFill>
                <a:latin typeface="宋体" panose="02010600030101010101" pitchFamily="2" charset="-122"/>
              </a:rPr>
              <a:t>（</a:t>
            </a:r>
            <a:r>
              <a:rPr lang="en-US" altLang="zh-CN" dirty="0" smtClean="0">
                <a:solidFill>
                  <a:srgbClr val="002060"/>
                </a:solidFill>
                <a:latin typeface="宋体" panose="02010600030101010101" pitchFamily="2" charset="-122"/>
              </a:rPr>
              <a:t>1</a:t>
            </a:r>
            <a:r>
              <a:rPr lang="zh-CN" altLang="en-US" dirty="0" smtClean="0">
                <a:solidFill>
                  <a:srgbClr val="002060"/>
                </a:solidFill>
                <a:latin typeface="宋体" panose="02010600030101010101" pitchFamily="2" charset="-122"/>
              </a:rPr>
              <a:t>）众数规定为频率分布直方图中最高矩形下端的中点</a:t>
            </a:r>
            <a:r>
              <a:rPr lang="en-US" altLang="zh-CN" dirty="0" smtClean="0">
                <a:solidFill>
                  <a:srgbClr val="002060"/>
                </a:solidFill>
                <a:latin typeface="宋体" panose="02010600030101010101" pitchFamily="2" charset="-122"/>
              </a:rPr>
              <a:t>.</a:t>
            </a:r>
          </a:p>
          <a:p>
            <a:pPr fontAlgn="auto">
              <a:spcBef>
                <a:spcPct val="50000"/>
              </a:spcBef>
              <a:spcAft>
                <a:spcPts val="0"/>
              </a:spcAft>
              <a:buFont typeface="Arial" panose="020B0604020202020204" pitchFamily="34" charset="0"/>
              <a:buNone/>
              <a:defRPr/>
            </a:pPr>
            <a:r>
              <a:rPr lang="zh-CN" altLang="en-US" dirty="0" smtClean="0">
                <a:solidFill>
                  <a:srgbClr val="002060"/>
                </a:solidFill>
                <a:latin typeface="宋体" panose="02010600030101010101" pitchFamily="2" charset="-122"/>
              </a:rPr>
              <a:t>（</a:t>
            </a:r>
            <a:r>
              <a:rPr lang="en-US" altLang="zh-CN" dirty="0" smtClean="0">
                <a:solidFill>
                  <a:srgbClr val="002060"/>
                </a:solidFill>
                <a:latin typeface="宋体" panose="02010600030101010101" pitchFamily="2" charset="-122"/>
              </a:rPr>
              <a:t>2</a:t>
            </a:r>
            <a:r>
              <a:rPr lang="zh-CN" altLang="en-US" dirty="0" smtClean="0">
                <a:solidFill>
                  <a:srgbClr val="002060"/>
                </a:solidFill>
                <a:latin typeface="宋体" panose="02010600030101010101" pitchFamily="2" charset="-122"/>
              </a:rPr>
              <a:t>）中位数两边的直方图的面积相等</a:t>
            </a:r>
            <a:r>
              <a:rPr lang="en-US" altLang="zh-CN" dirty="0" smtClean="0">
                <a:solidFill>
                  <a:srgbClr val="002060"/>
                </a:solidFill>
                <a:latin typeface="宋体" panose="02010600030101010101" pitchFamily="2" charset="-122"/>
              </a:rPr>
              <a:t>.</a:t>
            </a:r>
          </a:p>
          <a:p>
            <a:pPr fontAlgn="auto">
              <a:spcBef>
                <a:spcPct val="50000"/>
              </a:spcBef>
              <a:spcAft>
                <a:spcPts val="0"/>
              </a:spcAft>
              <a:buFont typeface="Arial" panose="020B0604020202020204" pitchFamily="34" charset="0"/>
              <a:buNone/>
              <a:defRPr/>
            </a:pPr>
            <a:r>
              <a:rPr lang="zh-CN" altLang="en-US" dirty="0" smtClean="0">
                <a:solidFill>
                  <a:srgbClr val="002060"/>
                </a:solidFill>
                <a:latin typeface="宋体" panose="02010600030101010101" pitchFamily="2" charset="-122"/>
              </a:rPr>
              <a:t>（</a:t>
            </a:r>
            <a:r>
              <a:rPr lang="en-US" altLang="zh-CN" dirty="0" smtClean="0">
                <a:solidFill>
                  <a:srgbClr val="002060"/>
                </a:solidFill>
                <a:latin typeface="宋体" panose="02010600030101010101" pitchFamily="2" charset="-122"/>
              </a:rPr>
              <a:t>3</a:t>
            </a:r>
            <a:r>
              <a:rPr lang="zh-CN" altLang="en-US" dirty="0" smtClean="0">
                <a:solidFill>
                  <a:srgbClr val="002060"/>
                </a:solidFill>
                <a:latin typeface="宋体" panose="02010600030101010101" pitchFamily="2" charset="-122"/>
              </a:rPr>
              <a:t>）</a:t>
            </a:r>
            <a:r>
              <a:rPr lang="zh-CN" altLang="zh-CN" dirty="0" smtClean="0">
                <a:solidFill>
                  <a:srgbClr val="002060"/>
                </a:solidFill>
                <a:latin typeface="宋体" panose="02010600030101010101" pitchFamily="2" charset="-122"/>
              </a:rPr>
              <a:t>频率分布直方图中每个小矩形的面积与小矩形底边中点的横坐标之积相加，就是样本数据的估值平均数.</a:t>
            </a:r>
            <a:endParaRPr lang="en-US" altLang="zh-CN" dirty="0" smtClean="0">
              <a:solidFill>
                <a:srgbClr val="0000FF"/>
              </a:solidFill>
              <a:latin typeface="宋体" panose="02010600030101010101" pitchFamily="2" charset="-122"/>
            </a:endParaRPr>
          </a:p>
          <a:p>
            <a:pPr fontAlgn="auto">
              <a:spcBef>
                <a:spcPct val="50000"/>
              </a:spcBef>
              <a:spcAft>
                <a:spcPts val="0"/>
              </a:spcAft>
              <a:buFont typeface="Arial" panose="020B0604020202020204" pitchFamily="34" charset="0"/>
              <a:buNone/>
              <a:defRPr/>
            </a:pPr>
            <a:endParaRPr lang="en-US" altLang="zh-CN" sz="2800" dirty="0" smtClean="0">
              <a:solidFill>
                <a:srgbClr val="002060"/>
              </a:solidFill>
              <a:effectLst>
                <a:outerShdw blurRad="38100" dist="38100" dir="2700000" algn="tl">
                  <a:srgbClr val="000000">
                    <a:alpha val="43137"/>
                  </a:srgbClr>
                </a:outerShdw>
              </a:effectLst>
              <a:latin typeface="宋体" panose="02010600030101010101" pitchFamily="2" charset="-122"/>
            </a:endParaRPr>
          </a:p>
        </p:txBody>
      </p:sp>
      <p:sp>
        <p:nvSpPr>
          <p:cNvPr id="6" name="矩形 3"/>
          <p:cNvSpPr>
            <a:spLocks noChangeArrowheads="1"/>
          </p:cNvSpPr>
          <p:nvPr/>
        </p:nvSpPr>
        <p:spPr bwMode="auto">
          <a:xfrm>
            <a:off x="622598" y="549474"/>
            <a:ext cx="8459787" cy="559769"/>
          </a:xfrm>
          <a:prstGeom prst="rect">
            <a:avLst/>
          </a:prstGeom>
          <a:noFill/>
          <a:ln w="9525">
            <a:solidFill>
              <a:srgbClr val="0099FF"/>
            </a:solidFill>
            <a:prstDash val="sysDot"/>
            <a:round/>
            <a:headEnd/>
            <a:tailEnd/>
          </a:ln>
        </p:spPr>
        <p:txBody>
          <a:bodyPr>
            <a:spAutoFit/>
          </a:bodyPr>
          <a:lstStyle/>
          <a:p>
            <a:pPr>
              <a:lnSpc>
                <a:spcPct val="150000"/>
              </a:lnSpc>
            </a:pPr>
            <a:r>
              <a:rPr lang="zh-CN" altLang="en-US" sz="2400" b="1" dirty="0" smtClean="0">
                <a:solidFill>
                  <a:schemeClr val="bg1"/>
                </a:solidFill>
                <a:latin typeface="黑体" pitchFamily="49" charset="-122"/>
                <a:ea typeface="黑体" pitchFamily="49" charset="-122"/>
              </a:rPr>
              <a:t>规律方法</a:t>
            </a:r>
            <a:endParaRPr lang="zh-CN" altLang="zh-CN" sz="2400" b="1" dirty="0">
              <a:solidFill>
                <a:schemeClr val="bg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31812" y="549474"/>
            <a:ext cx="5140325" cy="62547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algn="ctr">
              <a:buFont typeface="Arial" panose="020B0604020202020204" pitchFamily="34" charset="0"/>
              <a:buNone/>
              <a:defRPr/>
            </a:pPr>
            <a:endParaRPr kumimoji="1" lang="zh-CN" altLang="en-US" sz="3465" b="1" dirty="0">
              <a:solidFill>
                <a:srgbClr val="000066"/>
              </a:solidFill>
              <a:effectLst>
                <a:outerShdw blurRad="38100" dist="38100" dir="2700000" algn="tl">
                  <a:srgbClr val="000000"/>
                </a:outerShdw>
              </a:effectLst>
              <a:latin typeface="Tahoma" panose="020B0604030504040204" pitchFamily="34" charset="0"/>
            </a:endParaRPr>
          </a:p>
        </p:txBody>
      </p:sp>
      <p:graphicFrame>
        <p:nvGraphicFramePr>
          <p:cNvPr id="5" name="Object 2"/>
          <p:cNvGraphicFramePr>
            <a:graphicFrameLocks noChangeAspect="1"/>
          </p:cNvGraphicFramePr>
          <p:nvPr/>
        </p:nvGraphicFramePr>
        <p:xfrm>
          <a:off x="968325" y="633612"/>
          <a:ext cx="5043487" cy="452437"/>
        </p:xfrm>
        <a:graphic>
          <a:graphicData uri="http://schemas.openxmlformats.org/presentationml/2006/ole">
            <p:oleObj spid="_x0000_s179202" name="Equation" r:id="rId3" imgW="2273040" imgH="203040" progId="Equation.DSMT4">
              <p:embed/>
            </p:oleObj>
          </a:graphicData>
        </a:graphic>
      </p:graphicFrame>
      <p:graphicFrame>
        <p:nvGraphicFramePr>
          <p:cNvPr id="6" name="Object 2"/>
          <p:cNvGraphicFramePr>
            <a:graphicFrameLocks noChangeAspect="1"/>
          </p:cNvGraphicFramePr>
          <p:nvPr/>
        </p:nvGraphicFramePr>
        <p:xfrm>
          <a:off x="565100" y="1414662"/>
          <a:ext cx="11434762" cy="962025"/>
        </p:xfrm>
        <a:graphic>
          <a:graphicData uri="http://schemas.openxmlformats.org/presentationml/2006/ole">
            <p:oleObj spid="_x0000_s179203" name="Equation" r:id="rId4" imgW="5155920" imgH="431640" progId="Equation.DSMT4">
              <p:embed/>
            </p:oleObj>
          </a:graphicData>
        </a:graphic>
      </p:graphicFrame>
      <p:graphicFrame>
        <p:nvGraphicFramePr>
          <p:cNvPr id="7" name="Object 2"/>
          <p:cNvGraphicFramePr>
            <a:graphicFrameLocks noChangeAspect="1"/>
          </p:cNvGraphicFramePr>
          <p:nvPr/>
        </p:nvGraphicFramePr>
        <p:xfrm>
          <a:off x="1331862" y="2606874"/>
          <a:ext cx="7451725" cy="400050"/>
        </p:xfrm>
        <a:graphic>
          <a:graphicData uri="http://schemas.openxmlformats.org/presentationml/2006/ole">
            <p:oleObj spid="_x0000_s179204" name="Equation" r:id="rId5" imgW="3797280" imgH="203040" progId="Equation.DSMT4">
              <p:embed/>
            </p:oleObj>
          </a:graphicData>
        </a:graphic>
      </p:graphicFrame>
      <p:graphicFrame>
        <p:nvGraphicFramePr>
          <p:cNvPr id="8" name="Object 2"/>
          <p:cNvGraphicFramePr>
            <a:graphicFrameLocks noChangeAspect="1"/>
          </p:cNvGraphicFramePr>
          <p:nvPr/>
        </p:nvGraphicFramePr>
        <p:xfrm>
          <a:off x="1393775" y="3214887"/>
          <a:ext cx="8972550" cy="849312"/>
        </p:xfrm>
        <a:graphic>
          <a:graphicData uri="http://schemas.openxmlformats.org/presentationml/2006/ole">
            <p:oleObj spid="_x0000_s179205" name="Equation" r:id="rId6" imgW="4572000" imgH="431640" progId="Equation.DSMT4">
              <p:embed/>
            </p:oleObj>
          </a:graphicData>
        </a:graphic>
      </p:graphicFrame>
      <p:graphicFrame>
        <p:nvGraphicFramePr>
          <p:cNvPr id="9" name="Object 2"/>
          <p:cNvGraphicFramePr>
            <a:graphicFrameLocks noChangeAspect="1"/>
          </p:cNvGraphicFramePr>
          <p:nvPr/>
        </p:nvGraphicFramePr>
        <p:xfrm>
          <a:off x="893712" y="4368999"/>
          <a:ext cx="10517188" cy="874713"/>
        </p:xfrm>
        <a:graphic>
          <a:graphicData uri="http://schemas.openxmlformats.org/presentationml/2006/ole">
            <p:oleObj spid="_x0000_s179206" name="Equation" r:id="rId7" imgW="5359320" imgH="444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79450" y="825500"/>
            <a:ext cx="4213225" cy="62547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algn="ctr">
              <a:buFont typeface="Arial" panose="020B0604020202020204" pitchFamily="34" charset="0"/>
              <a:buNone/>
              <a:defRPr/>
            </a:pPr>
            <a:endParaRPr kumimoji="1" lang="zh-CN" altLang="en-US" sz="3465" b="1" dirty="0">
              <a:solidFill>
                <a:srgbClr val="000066"/>
              </a:solidFill>
              <a:effectLst>
                <a:outerShdw blurRad="38100" dist="38100" dir="2700000" algn="tl">
                  <a:srgbClr val="000000"/>
                </a:outerShdw>
              </a:effectLst>
              <a:latin typeface="Tahoma" panose="020B0604030504040204" pitchFamily="34" charset="0"/>
            </a:endParaRPr>
          </a:p>
        </p:txBody>
      </p:sp>
      <p:graphicFrame>
        <p:nvGraphicFramePr>
          <p:cNvPr id="5" name="Object 2"/>
          <p:cNvGraphicFramePr>
            <a:graphicFrameLocks noChangeAspect="1"/>
          </p:cNvGraphicFramePr>
          <p:nvPr/>
        </p:nvGraphicFramePr>
        <p:xfrm>
          <a:off x="777875" y="917575"/>
          <a:ext cx="4029075" cy="452438"/>
        </p:xfrm>
        <a:graphic>
          <a:graphicData uri="http://schemas.openxmlformats.org/presentationml/2006/ole">
            <p:oleObj spid="_x0000_s162818" name="Equation" r:id="rId3" imgW="1815840" imgH="203040" progId="Equation.DSMT4">
              <p:embed/>
            </p:oleObj>
          </a:graphicData>
        </a:graphic>
      </p:graphicFrame>
      <p:graphicFrame>
        <p:nvGraphicFramePr>
          <p:cNvPr id="6" name="Object 2"/>
          <p:cNvGraphicFramePr>
            <a:graphicFrameLocks noChangeAspect="1"/>
          </p:cNvGraphicFramePr>
          <p:nvPr/>
        </p:nvGraphicFramePr>
        <p:xfrm>
          <a:off x="1057275" y="1793875"/>
          <a:ext cx="6675438" cy="452438"/>
        </p:xfrm>
        <a:graphic>
          <a:graphicData uri="http://schemas.openxmlformats.org/presentationml/2006/ole">
            <p:oleObj spid="_x0000_s162819" name="Equation" r:id="rId4" imgW="3009600" imgH="203040" progId="Equation.DSMT4">
              <p:embed/>
            </p:oleObj>
          </a:graphicData>
        </a:graphic>
      </p:graphicFrame>
      <p:graphicFrame>
        <p:nvGraphicFramePr>
          <p:cNvPr id="7" name="Object 2"/>
          <p:cNvGraphicFramePr>
            <a:graphicFrameLocks noChangeAspect="1"/>
          </p:cNvGraphicFramePr>
          <p:nvPr/>
        </p:nvGraphicFramePr>
        <p:xfrm>
          <a:off x="8142288" y="1819275"/>
          <a:ext cx="2667000" cy="400050"/>
        </p:xfrm>
        <a:graphic>
          <a:graphicData uri="http://schemas.openxmlformats.org/presentationml/2006/ole">
            <p:oleObj spid="_x0000_s162820" name="Equation" r:id="rId5" imgW="1358640" imgH="203040" progId="Equation.DSMT4">
              <p:embed/>
            </p:oleObj>
          </a:graphicData>
        </a:graphic>
      </p:graphicFrame>
      <p:graphicFrame>
        <p:nvGraphicFramePr>
          <p:cNvPr id="8" name="Object 2"/>
          <p:cNvGraphicFramePr>
            <a:graphicFrameLocks noChangeAspect="1"/>
          </p:cNvGraphicFramePr>
          <p:nvPr/>
        </p:nvGraphicFramePr>
        <p:xfrm>
          <a:off x="1055688" y="2460625"/>
          <a:ext cx="10336212" cy="962025"/>
        </p:xfrm>
        <a:graphic>
          <a:graphicData uri="http://schemas.openxmlformats.org/presentationml/2006/ole">
            <p:oleObj spid="_x0000_s162821" name="Equation" r:id="rId6" imgW="4660560" imgH="431640" progId="Equation.DSMT4">
              <p:embed/>
            </p:oleObj>
          </a:graphicData>
        </a:graphic>
      </p:graphicFrame>
      <p:graphicFrame>
        <p:nvGraphicFramePr>
          <p:cNvPr id="9" name="Object 2"/>
          <p:cNvGraphicFramePr>
            <a:graphicFrameLocks noChangeAspect="1"/>
          </p:cNvGraphicFramePr>
          <p:nvPr/>
        </p:nvGraphicFramePr>
        <p:xfrm>
          <a:off x="4222750" y="2986088"/>
          <a:ext cx="5856288" cy="400050"/>
        </p:xfrm>
        <a:graphic>
          <a:graphicData uri="http://schemas.openxmlformats.org/presentationml/2006/ole">
            <p:oleObj spid="_x0000_s162822" name="Equation" r:id="rId7" imgW="2984400" imgH="203040" progId="Equation.DSMT4">
              <p:embed/>
            </p:oleObj>
          </a:graphicData>
        </a:graphic>
      </p:graphicFrame>
      <p:graphicFrame>
        <p:nvGraphicFramePr>
          <p:cNvPr id="10" name="Object 2"/>
          <p:cNvGraphicFramePr>
            <a:graphicFrameLocks noChangeAspect="1"/>
          </p:cNvGraphicFramePr>
          <p:nvPr/>
        </p:nvGraphicFramePr>
        <p:xfrm>
          <a:off x="909638" y="3617913"/>
          <a:ext cx="10618787" cy="1385887"/>
        </p:xfrm>
        <a:graphic>
          <a:graphicData uri="http://schemas.openxmlformats.org/presentationml/2006/ole">
            <p:oleObj spid="_x0000_s162823" name="Equation" r:id="rId8" imgW="4787640" imgH="622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623781" y="1605830"/>
            <a:ext cx="5591553" cy="707872"/>
          </a:xfrm>
          <a:prstGeom prst="rect">
            <a:avLst/>
          </a:prstGeom>
          <a:noFill/>
        </p:spPr>
        <p:txBody>
          <a:bodyPr wrap="none" lIns="91419" tIns="45713" rIns="91419" bIns="45713" rtlCol="0">
            <a:spAutoFit/>
            <a:scene3d>
              <a:camera prst="orthographicFront"/>
              <a:lightRig rig="soft" dir="t">
                <a:rot lat="0" lon="0" rev="15600000"/>
              </a:lightRig>
            </a:scene3d>
            <a:sp3d extrusionH="57150" prstMaterial="softEdge">
              <a:bevelT w="25400" h="38100"/>
            </a:sp3d>
          </a:bodyPr>
          <a:lstStyle/>
          <a:p>
            <a:pPr defTabSz="914173"/>
            <a:r>
              <a:rPr lang="zh-CN" altLang="en-US" sz="4000" b="1" noProof="1">
                <a:gradFill>
                  <a:gsLst>
                    <a:gs pos="0">
                      <a:srgbClr val="012D86"/>
                    </a:gs>
                    <a:gs pos="100000">
                      <a:srgbClr val="0E2557"/>
                    </a:gs>
                  </a:gsLst>
                  <a:lin scaled="0"/>
                </a:gradFill>
                <a:latin typeface="楷体_GB2312" pitchFamily="49" charset="-122"/>
                <a:ea typeface="楷体_GB2312" pitchFamily="49" charset="-122"/>
                <a:cs typeface="+mn-ea"/>
              </a:rPr>
              <a:t>高中数学     高一年级</a:t>
            </a:r>
          </a:p>
        </p:txBody>
      </p:sp>
      <p:sp>
        <p:nvSpPr>
          <p:cNvPr id="14" name="文本框 13"/>
          <p:cNvSpPr txBox="1"/>
          <p:nvPr/>
        </p:nvSpPr>
        <p:spPr>
          <a:xfrm>
            <a:off x="1270670" y="2682199"/>
            <a:ext cx="10679484" cy="1015520"/>
          </a:xfrm>
          <a:prstGeom prst="rect">
            <a:avLst/>
          </a:prstGeom>
          <a:noFill/>
        </p:spPr>
        <p:txBody>
          <a:bodyPr wrap="none" lIns="91419" tIns="45713" rIns="91419" bIns="45713" rtlCol="0">
            <a:spAutoFit/>
          </a:bodyPr>
          <a:lstStyle/>
          <a:p>
            <a:pPr defTabSz="914173"/>
            <a:r>
              <a:rPr lang="zh-CN" altLang="en-US"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课题</a:t>
            </a:r>
            <a:r>
              <a:rPr lang="en-US" altLang="zh-CN"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a:t>
            </a:r>
            <a:r>
              <a:rPr lang="en-US" altLang="zh-CN" sz="5999" b="1" noProof="1" smtClean="0">
                <a:ln>
                  <a:solidFill>
                    <a:srgbClr val="92D050"/>
                  </a:solidFill>
                </a:ln>
                <a:solidFill>
                  <a:prstClr val="black"/>
                </a:solidFill>
                <a:latin typeface="方正粗黑宋简体" panose="02000000000000000000" charset="-122"/>
                <a:ea typeface="方正粗黑宋简体" panose="02000000000000000000" charset="-122"/>
                <a:cs typeface="+mn-ea"/>
              </a:rPr>
              <a:t>9.2.4</a:t>
            </a:r>
            <a:r>
              <a:rPr lang="zh-CN" altLang="en-US" sz="5999" b="1" noProof="1" smtClean="0">
                <a:ln>
                  <a:solidFill>
                    <a:srgbClr val="92D050"/>
                  </a:solidFill>
                </a:ln>
                <a:solidFill>
                  <a:prstClr val="black"/>
                </a:solidFill>
                <a:latin typeface="方正粗黑宋简体" panose="02000000000000000000" charset="-122"/>
                <a:ea typeface="方正粗黑宋简体" panose="02000000000000000000" charset="-122"/>
                <a:cs typeface="+mn-ea"/>
              </a:rPr>
              <a:t>总体离散程度的</a:t>
            </a:r>
            <a:r>
              <a:rPr lang="zh-CN" altLang="en-US" sz="5999" b="1" noProof="1">
                <a:ln>
                  <a:solidFill>
                    <a:srgbClr val="92D050"/>
                  </a:solidFill>
                </a:ln>
                <a:solidFill>
                  <a:prstClr val="black"/>
                </a:solidFill>
                <a:latin typeface="方正粗黑宋简体" panose="02000000000000000000" charset="-122"/>
                <a:ea typeface="方正粗黑宋简体" panose="02000000000000000000" charset="-122"/>
                <a:cs typeface="+mn-ea"/>
              </a:rPr>
              <a:t>估计</a:t>
            </a:r>
            <a:endParaRPr sz="5999" b="1" noProof="1">
              <a:ln>
                <a:solidFill>
                  <a:srgbClr val="92D050"/>
                </a:solidFill>
              </a:ln>
              <a:solidFill>
                <a:prstClr val="black"/>
              </a:solidFill>
              <a:latin typeface="方正粗黑宋简体" panose="02000000000000000000" charset="-122"/>
              <a:ea typeface="方正粗黑宋简体" panose="02000000000000000000" charset="-122"/>
              <a:cs typeface="+mn-ea"/>
            </a:endParaRPr>
          </a:p>
        </p:txBody>
      </p:sp>
      <p:sp>
        <p:nvSpPr>
          <p:cNvPr id="4" name="文本框 11"/>
          <p:cNvSpPr txBox="1"/>
          <p:nvPr/>
        </p:nvSpPr>
        <p:spPr>
          <a:xfrm>
            <a:off x="3646934" y="4306178"/>
            <a:ext cx="5076988" cy="707872"/>
          </a:xfrm>
          <a:prstGeom prst="rect">
            <a:avLst/>
          </a:prstGeom>
          <a:noFill/>
        </p:spPr>
        <p:txBody>
          <a:bodyPr wrap="none" lIns="91419" tIns="45713" rIns="91419" bIns="45713" rtlCol="0">
            <a:spAutoFit/>
            <a:scene3d>
              <a:camera prst="orthographicFront"/>
              <a:lightRig rig="soft" dir="t">
                <a:rot lat="0" lon="0" rev="15600000"/>
              </a:lightRig>
            </a:scene3d>
            <a:sp3d extrusionH="57150" prstMaterial="softEdge">
              <a:bevelT w="25400" h="38100"/>
            </a:sp3d>
          </a:bodyPr>
          <a:lstStyle/>
          <a:p>
            <a:pPr defTabSz="914173"/>
            <a:r>
              <a:rPr lang="zh-CN" altLang="en-US" sz="4000" b="1" noProof="1" smtClean="0">
                <a:gradFill>
                  <a:gsLst>
                    <a:gs pos="0">
                      <a:srgbClr val="012D86"/>
                    </a:gs>
                    <a:gs pos="100000">
                      <a:srgbClr val="0E2557"/>
                    </a:gs>
                  </a:gsLst>
                  <a:lin scaled="0"/>
                </a:gradFill>
                <a:latin typeface="楷体_GB2312" pitchFamily="49" charset="-122"/>
                <a:ea typeface="楷体_GB2312" pitchFamily="49" charset="-122"/>
                <a:cs typeface="+mn-ea"/>
              </a:rPr>
              <a:t>泉州七中     杜成北</a:t>
            </a:r>
            <a:endParaRPr lang="zh-CN" altLang="en-US" sz="4000" b="1" noProof="1">
              <a:gradFill>
                <a:gsLst>
                  <a:gs pos="0">
                    <a:srgbClr val="012D86"/>
                  </a:gs>
                  <a:gs pos="100000">
                    <a:srgbClr val="0E2557"/>
                  </a:gs>
                </a:gsLst>
                <a:lin scaled="0"/>
              </a:gradFill>
              <a:latin typeface="楷体_GB2312" pitchFamily="49" charset="-122"/>
              <a:ea typeface="楷体_GB2312" pitchFamily="49" charset="-122"/>
              <a:cs typeface="+mn-ea"/>
            </a:endParaRPr>
          </a:p>
        </p:txBody>
      </p:sp>
    </p:spTree>
    <p:extLst>
      <p:ext uri="{BB962C8B-B14F-4D97-AF65-F5344CB8AC3E}">
        <p14:creationId xmlns:p14="http://schemas.microsoft.com/office/powerpoint/2010/main" xmlns="" val="9590062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54646" y="2709714"/>
            <a:ext cx="9417094" cy="2160240"/>
          </a:xfrm>
        </p:spPr>
        <p:txBody>
          <a:bodyPr>
            <a:noAutofit/>
          </a:bodyPr>
          <a:lstStyle/>
          <a:p>
            <a:r>
              <a:rPr lang="zh-CN" altLang="en-US" sz="2800" b="1" dirty="0" smtClean="0">
                <a:solidFill>
                  <a:schemeClr val="bg1"/>
                </a:solidFill>
              </a:rPr>
              <a:t>有两位射击运动员在一次射击测试中各射靶</a:t>
            </a:r>
            <a:r>
              <a:rPr lang="en-US" altLang="zh-CN" sz="2800" b="1" dirty="0" smtClean="0">
                <a:solidFill>
                  <a:schemeClr val="bg1"/>
                </a:solidFill>
              </a:rPr>
              <a:t>10</a:t>
            </a:r>
            <a:r>
              <a:rPr lang="zh-CN" altLang="en-US" sz="2800" b="1" dirty="0" smtClean="0">
                <a:solidFill>
                  <a:schemeClr val="bg1"/>
                </a:solidFill>
              </a:rPr>
              <a:t>次，每次命中的环数如下：</a:t>
            </a:r>
            <a:endParaRPr lang="en-US" altLang="zh-CN" sz="2800" b="1" dirty="0" smtClean="0">
              <a:solidFill>
                <a:schemeClr val="bg1"/>
              </a:solidFill>
            </a:endParaRPr>
          </a:p>
          <a:p>
            <a:pPr algn="ctr"/>
            <a:r>
              <a:rPr lang="zh-CN" altLang="en-US" sz="2800" b="1" dirty="0" smtClean="0">
                <a:solidFill>
                  <a:schemeClr val="bg1"/>
                </a:solidFill>
              </a:rPr>
              <a:t>甲   </a:t>
            </a:r>
            <a:r>
              <a:rPr lang="en-US" altLang="zh-CN" sz="2800" b="1" dirty="0" smtClean="0">
                <a:solidFill>
                  <a:schemeClr val="bg1"/>
                </a:solidFill>
              </a:rPr>
              <a:t>7  8  7  9  5  4  9  10  7  4 </a:t>
            </a:r>
          </a:p>
          <a:p>
            <a:pPr algn="ctr"/>
            <a:r>
              <a:rPr lang="zh-CN" altLang="en-US" sz="2800" b="1" dirty="0" smtClean="0">
                <a:solidFill>
                  <a:schemeClr val="bg1"/>
                </a:solidFill>
              </a:rPr>
              <a:t>乙   </a:t>
            </a:r>
            <a:r>
              <a:rPr lang="en-US" altLang="zh-CN" sz="2800" b="1" dirty="0" smtClean="0">
                <a:solidFill>
                  <a:schemeClr val="bg1"/>
                </a:solidFill>
              </a:rPr>
              <a:t>9  5  7  8 7  6  8  6  7  </a:t>
            </a:r>
            <a:r>
              <a:rPr lang="en-US" altLang="zh-CN" sz="2800" b="1" dirty="0" err="1" smtClean="0">
                <a:solidFill>
                  <a:schemeClr val="bg1"/>
                </a:solidFill>
              </a:rPr>
              <a:t>7</a:t>
            </a:r>
            <a:endParaRPr lang="zh-CN" altLang="en-US" sz="2800" b="1" dirty="0">
              <a:solidFill>
                <a:schemeClr val="bg1"/>
              </a:solidFill>
            </a:endParaRPr>
          </a:p>
        </p:txBody>
      </p:sp>
      <p:sp>
        <p:nvSpPr>
          <p:cNvPr id="4"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838622" y="189434"/>
            <a:ext cx="11017224" cy="230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a:solidFill>
                  <a:srgbClr val="00FF00"/>
                </a:solidFill>
                <a:latin typeface="Times New Roman" panose="02020603050405020304" pitchFamily="18" charset="0"/>
                <a:ea typeface="黑体" panose="02010609060101010101" pitchFamily="49" charset="-122"/>
              </a:rPr>
              <a:t>思</a:t>
            </a:r>
            <a:r>
              <a:rPr lang="zh-CN" altLang="en-US" sz="3601" b="1" dirty="0" smtClean="0">
                <a:solidFill>
                  <a:srgbClr val="00FF00"/>
                </a:solidFill>
                <a:latin typeface="Times New Roman" panose="02020603050405020304" pitchFamily="18" charset="0"/>
                <a:ea typeface="黑体" panose="02010609060101010101" pitchFamily="49" charset="-122"/>
              </a:rPr>
              <a:t>考</a:t>
            </a:r>
            <a:r>
              <a:rPr lang="en-US" altLang="zh-CN" sz="3601" b="1" dirty="0" smtClean="0">
                <a:solidFill>
                  <a:srgbClr val="00FF00"/>
                </a:solidFill>
                <a:latin typeface="Times New Roman" panose="02020603050405020304" pitchFamily="18" charset="0"/>
                <a:ea typeface="黑体" panose="02010609060101010101" pitchFamily="49" charset="-122"/>
              </a:rPr>
              <a:t>1</a:t>
            </a:r>
            <a:r>
              <a:rPr lang="zh-CN" altLang="en-US" sz="3601" b="1" dirty="0" smtClean="0">
                <a:solidFill>
                  <a:srgbClr val="00FF00"/>
                </a:solidFill>
                <a:latin typeface="Times New Roman" panose="02020603050405020304" pitchFamily="18" charset="0"/>
                <a:ea typeface="黑体" panose="02010609060101010101" pitchFamily="49" charset="-122"/>
              </a:rPr>
              <a:t>：</a:t>
            </a:r>
            <a:r>
              <a:rPr lang="zh-CN" altLang="en-US" sz="3601" b="1" dirty="0" smtClean="0">
                <a:solidFill>
                  <a:schemeClr val="bg1"/>
                </a:solidFill>
                <a:latin typeface="Times New Roman" panose="02020603050405020304" pitchFamily="18" charset="0"/>
                <a:ea typeface="黑体" panose="02010609060101010101" pitchFamily="49" charset="-122"/>
              </a:rPr>
              <a:t>平均数、中位数和众数为我们提供了一组数据的集中趋势的信息，这是概括一组数据的特征的有效方法。但仅知道集中趋势的信息，很多时候还不能使我们做出决策，如下列例子。</a:t>
            </a:r>
            <a:endParaRPr lang="zh-CN" altLang="en-US" sz="3601" b="1" dirty="0">
              <a:solidFill>
                <a:schemeClr val="bg1"/>
              </a:solidFill>
              <a:latin typeface="Times New Roman" panose="02020603050405020304" pitchFamily="18" charset="0"/>
              <a:ea typeface="黑体" panose="02010609060101010101" pitchFamily="49" charset="-122"/>
            </a:endParaRPr>
          </a:p>
        </p:txBody>
      </p:sp>
      <p:sp>
        <p:nvSpPr>
          <p:cNvPr id="5"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991022" y="4793365"/>
            <a:ext cx="11017224" cy="1754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smtClean="0">
                <a:solidFill>
                  <a:schemeClr val="bg1"/>
                </a:solidFill>
                <a:latin typeface="Times New Roman" panose="02020603050405020304" pitchFamily="18" charset="0"/>
                <a:ea typeface="黑体" panose="02010609060101010101" pitchFamily="49" charset="-122"/>
              </a:rPr>
              <a:t>如果你是教练，你如何对两位运动员的射击情况做出评价？如果这是一次选拔性考核，你应当如何做出选择？</a:t>
            </a:r>
            <a:endParaRPr lang="zh-CN" altLang="en-US" sz="3601"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838622" y="405458"/>
            <a:ext cx="11017224" cy="286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a:solidFill>
                  <a:srgbClr val="00FF00"/>
                </a:solidFill>
                <a:latin typeface="Times New Roman" panose="02020603050405020304" pitchFamily="18" charset="0"/>
                <a:ea typeface="黑体" panose="02010609060101010101" pitchFamily="49" charset="-122"/>
              </a:rPr>
              <a:t>思</a:t>
            </a:r>
            <a:r>
              <a:rPr lang="zh-CN" altLang="en-US" sz="3601" b="1" dirty="0" smtClean="0">
                <a:solidFill>
                  <a:srgbClr val="00FF00"/>
                </a:solidFill>
                <a:latin typeface="Times New Roman" panose="02020603050405020304" pitchFamily="18" charset="0"/>
                <a:ea typeface="黑体" panose="02010609060101010101" pitchFamily="49" charset="-122"/>
              </a:rPr>
              <a:t>考</a:t>
            </a:r>
            <a:r>
              <a:rPr lang="en-US" altLang="zh-CN" sz="3601" b="1" dirty="0" smtClean="0">
                <a:solidFill>
                  <a:srgbClr val="00FF00"/>
                </a:solidFill>
                <a:latin typeface="Times New Roman" panose="02020603050405020304" pitchFamily="18" charset="0"/>
                <a:ea typeface="黑体" panose="02010609060101010101" pitchFamily="49" charset="-122"/>
              </a:rPr>
              <a:t>2</a:t>
            </a:r>
            <a:r>
              <a:rPr lang="zh-CN" altLang="en-US" sz="3601" b="1" dirty="0" smtClean="0">
                <a:solidFill>
                  <a:srgbClr val="00FF00"/>
                </a:solidFill>
                <a:latin typeface="Times New Roman" panose="02020603050405020304" pitchFamily="18" charset="0"/>
                <a:ea typeface="黑体" panose="02010609060101010101" pitchFamily="49" charset="-122"/>
              </a:rPr>
              <a:t>：</a:t>
            </a:r>
            <a:r>
              <a:rPr lang="zh-CN" altLang="en-US" sz="3601" b="1" dirty="0" smtClean="0">
                <a:solidFill>
                  <a:schemeClr val="bg1"/>
                </a:solidFill>
                <a:latin typeface="Times New Roman" panose="02020603050405020304" pitchFamily="18" charset="0"/>
                <a:ea typeface="黑体" panose="02010609060101010101" pitchFamily="49" charset="-122"/>
              </a:rPr>
              <a:t>通过计算我们发现二者成绩的平均数、中位数、众数都是</a:t>
            </a:r>
            <a:r>
              <a:rPr lang="en-US" altLang="zh-CN" sz="3601" b="1" dirty="0" smtClean="0">
                <a:solidFill>
                  <a:schemeClr val="bg1"/>
                </a:solidFill>
                <a:latin typeface="Times New Roman" panose="02020603050405020304" pitchFamily="18" charset="0"/>
                <a:ea typeface="黑体" panose="02010609060101010101" pitchFamily="49" charset="-122"/>
              </a:rPr>
              <a:t>7</a:t>
            </a:r>
            <a:r>
              <a:rPr lang="zh-CN" altLang="en-US" sz="3601" b="1" dirty="0" smtClean="0">
                <a:solidFill>
                  <a:schemeClr val="bg1"/>
                </a:solidFill>
                <a:latin typeface="Times New Roman" panose="02020603050405020304" pitchFamily="18" charset="0"/>
                <a:ea typeface="黑体" panose="02010609060101010101" pitchFamily="49" charset="-122"/>
              </a:rPr>
              <a:t>，从此角度看，二者水平相当，因此我们需要从其他方面来做出判断！初步可以分析甲成绩波动大，乙成绩较为稳定，因此二者稳定性存在差异。那么如何刻画这种差异呢？</a:t>
            </a:r>
            <a:endParaRPr lang="zh-CN" altLang="en-US" sz="3601" b="1" dirty="0">
              <a:solidFill>
                <a:schemeClr val="bg1"/>
              </a:solidFill>
              <a:latin typeface="Times New Roman" panose="02020603050405020304" pitchFamily="18" charset="0"/>
              <a:ea typeface="黑体" panose="02010609060101010101" pitchFamily="49" charset="-122"/>
            </a:endParaRPr>
          </a:p>
        </p:txBody>
      </p:sp>
      <p:sp>
        <p:nvSpPr>
          <p:cNvPr id="5"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838622" y="3645818"/>
            <a:ext cx="11017224" cy="1200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smtClean="0">
                <a:solidFill>
                  <a:srgbClr val="FF0000"/>
                </a:solidFill>
                <a:latin typeface="Times New Roman" panose="02020603050405020304" pitchFamily="18" charset="0"/>
                <a:ea typeface="黑体" panose="02010609060101010101" pitchFamily="49" charset="-122"/>
              </a:rPr>
              <a:t>可以通过这两组射击成绩它们的平均成绩的“平均距离”来度量成绩的波动幅度。</a:t>
            </a:r>
            <a:endParaRPr lang="zh-CN" altLang="en-US" sz="3601" b="1"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50590" y="189434"/>
            <a:ext cx="8459787" cy="559769"/>
          </a:xfrm>
          <a:prstGeom prst="rect">
            <a:avLst/>
          </a:prstGeom>
          <a:noFill/>
          <a:ln w="9525">
            <a:solidFill>
              <a:srgbClr val="0099FF"/>
            </a:solidFill>
            <a:prstDash val="sysDot"/>
            <a:round/>
            <a:headEnd/>
            <a:tailEnd/>
          </a:ln>
        </p:spPr>
        <p:txBody>
          <a:bodyPr>
            <a:spAutoFit/>
          </a:bodyPr>
          <a:lstStyle/>
          <a:p>
            <a:pPr>
              <a:lnSpc>
                <a:spcPct val="150000"/>
              </a:lnSpc>
            </a:pPr>
            <a:r>
              <a:rPr lang="zh-CN" altLang="en-US" sz="2400" b="1" dirty="0" smtClean="0">
                <a:solidFill>
                  <a:schemeClr val="bg1"/>
                </a:solidFill>
                <a:latin typeface="黑体" pitchFamily="49" charset="-122"/>
                <a:ea typeface="黑体" pitchFamily="49" charset="-122"/>
              </a:rPr>
              <a:t>新知讲授</a:t>
            </a:r>
            <a:endParaRPr lang="zh-CN" altLang="zh-CN" sz="2400" b="1" dirty="0">
              <a:solidFill>
                <a:schemeClr val="bg1"/>
              </a:solidFill>
              <a:latin typeface="黑体" pitchFamily="49" charset="-122"/>
              <a:ea typeface="黑体" pitchFamily="49" charset="-122"/>
            </a:endParaRPr>
          </a:p>
        </p:txBody>
      </p:sp>
      <p:graphicFrame>
        <p:nvGraphicFramePr>
          <p:cNvPr id="181250" name="Object 2"/>
          <p:cNvGraphicFramePr>
            <a:graphicFrameLocks noChangeAspect="1"/>
          </p:cNvGraphicFramePr>
          <p:nvPr/>
        </p:nvGraphicFramePr>
        <p:xfrm>
          <a:off x="1486694" y="1125538"/>
          <a:ext cx="8835097" cy="5040560"/>
        </p:xfrm>
        <a:graphic>
          <a:graphicData uri="http://schemas.openxmlformats.org/presentationml/2006/ole">
            <p:oleObj spid="_x0000_s181250" name="文档" r:id="rId3" imgW="8080708" imgH="4623934"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4" name="Object 2"/>
          <p:cNvGraphicFramePr>
            <a:graphicFrameLocks noChangeAspect="1"/>
          </p:cNvGraphicFramePr>
          <p:nvPr/>
        </p:nvGraphicFramePr>
        <p:xfrm>
          <a:off x="838622" y="261442"/>
          <a:ext cx="8627416" cy="6598146"/>
        </p:xfrm>
        <a:graphic>
          <a:graphicData uri="http://schemas.openxmlformats.org/presentationml/2006/ole">
            <p:oleObj spid="_x0000_s182274" name="文档" r:id="rId3" imgW="8266516" imgH="6330596"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94606" y="3501802"/>
            <a:ext cx="11135767" cy="1692032"/>
          </a:xfrm>
        </p:spPr>
        <p:txBody>
          <a:bodyPr>
            <a:normAutofit/>
          </a:bodyPr>
          <a:lstStyle/>
          <a:p>
            <a:r>
              <a:rPr lang="zh-CN" altLang="en-US" sz="2800" b="1" dirty="0" smtClean="0">
                <a:solidFill>
                  <a:srgbClr val="FF0000"/>
                </a:solidFill>
              </a:rPr>
              <a:t>可以发现，这</a:t>
            </a:r>
            <a:r>
              <a:rPr lang="en-US" altLang="zh-CN" sz="2800" b="1" dirty="0" smtClean="0">
                <a:solidFill>
                  <a:srgbClr val="FF0000"/>
                </a:solidFill>
              </a:rPr>
              <a:t>100</a:t>
            </a:r>
            <a:r>
              <a:rPr lang="zh-CN" altLang="en-US" sz="2800" b="1" dirty="0" smtClean="0">
                <a:solidFill>
                  <a:srgbClr val="FF0000"/>
                </a:solidFill>
              </a:rPr>
              <a:t>个数据大部分落在区间</a:t>
            </a:r>
            <a:r>
              <a:rPr lang="en-US" altLang="zh-CN" sz="2800" b="1" dirty="0" smtClean="0">
                <a:solidFill>
                  <a:srgbClr val="FF0000"/>
                </a:solidFill>
              </a:rPr>
              <a:t>[x-</a:t>
            </a:r>
            <a:r>
              <a:rPr lang="en-US" altLang="zh-CN" sz="2800" b="1" dirty="0" err="1" smtClean="0">
                <a:solidFill>
                  <a:srgbClr val="FF0000"/>
                </a:solidFill>
              </a:rPr>
              <a:t>s,x+s</a:t>
            </a:r>
            <a:r>
              <a:rPr lang="en-US" altLang="zh-CN" sz="2800" b="1" dirty="0" smtClean="0">
                <a:solidFill>
                  <a:srgbClr val="FF0000"/>
                </a:solidFill>
              </a:rPr>
              <a:t>]</a:t>
            </a:r>
            <a:r>
              <a:rPr lang="zh-CN" altLang="en-US" sz="2800" b="1" dirty="0" smtClean="0">
                <a:solidFill>
                  <a:srgbClr val="FF0000"/>
                </a:solidFill>
              </a:rPr>
              <a:t>内，在区间</a:t>
            </a:r>
            <a:r>
              <a:rPr lang="en-US" altLang="zh-CN" sz="2800" b="1" dirty="0" smtClean="0">
                <a:solidFill>
                  <a:srgbClr val="FF0000"/>
                </a:solidFill>
              </a:rPr>
              <a:t>[x-2s,x+2s]</a:t>
            </a:r>
            <a:r>
              <a:rPr lang="zh-CN" altLang="en-US" sz="2800" b="1" dirty="0" smtClean="0">
                <a:solidFill>
                  <a:srgbClr val="FF0000"/>
                </a:solidFill>
              </a:rPr>
              <a:t>外的也只有</a:t>
            </a:r>
            <a:r>
              <a:rPr lang="en-US" altLang="zh-CN" sz="2800" b="1" dirty="0" smtClean="0">
                <a:solidFill>
                  <a:srgbClr val="FF0000"/>
                </a:solidFill>
              </a:rPr>
              <a:t>7</a:t>
            </a:r>
            <a:r>
              <a:rPr lang="zh-CN" altLang="en-US" sz="2800" b="1" dirty="0" smtClean="0">
                <a:solidFill>
                  <a:srgbClr val="FF0000"/>
                </a:solidFill>
              </a:rPr>
              <a:t>个，也可以说绝大部分数据落在</a:t>
            </a:r>
            <a:r>
              <a:rPr lang="en-US" altLang="zh-CN" sz="2800" b="1" dirty="0" smtClean="0">
                <a:solidFill>
                  <a:srgbClr val="FF0000"/>
                </a:solidFill>
              </a:rPr>
              <a:t>[x-2s,x+2s]</a:t>
            </a:r>
            <a:r>
              <a:rPr lang="zh-CN" altLang="en-US" sz="2800" b="1" dirty="0" smtClean="0">
                <a:solidFill>
                  <a:srgbClr val="FF0000"/>
                </a:solidFill>
              </a:rPr>
              <a:t>内。</a:t>
            </a:r>
            <a:endParaRPr lang="zh-CN" altLang="en-US" sz="2800" b="1" dirty="0">
              <a:solidFill>
                <a:srgbClr val="FF0000"/>
              </a:solidFill>
            </a:endParaRPr>
          </a:p>
        </p:txBody>
      </p:sp>
      <p:sp>
        <p:nvSpPr>
          <p:cNvPr id="5"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838622" y="405458"/>
            <a:ext cx="11017224" cy="230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smtClean="0">
                <a:solidFill>
                  <a:schemeClr val="bg1"/>
                </a:solidFill>
                <a:latin typeface="Times New Roman" panose="02020603050405020304" pitchFamily="18" charset="0"/>
                <a:ea typeface="黑体" panose="02010609060101010101" pitchFamily="49" charset="-122"/>
              </a:rPr>
              <a:t>样本标准差刻画了数据离平均数波动的幅度大小，平均数和标准差一起能反应数据取值的信息，例如，根据</a:t>
            </a:r>
            <a:r>
              <a:rPr lang="en-US" altLang="zh-CN" sz="3601" b="1" dirty="0" smtClean="0">
                <a:solidFill>
                  <a:schemeClr val="bg1"/>
                </a:solidFill>
                <a:latin typeface="Times New Roman" panose="02020603050405020304" pitchFamily="18" charset="0"/>
                <a:ea typeface="黑体" panose="02010609060101010101" pitchFamily="49" charset="-122"/>
              </a:rPr>
              <a:t>6.2.1</a:t>
            </a:r>
            <a:r>
              <a:rPr lang="zh-CN" altLang="en-US" sz="3601" b="1" dirty="0" smtClean="0">
                <a:solidFill>
                  <a:schemeClr val="bg1"/>
                </a:solidFill>
                <a:latin typeface="Times New Roman" panose="02020603050405020304" pitchFamily="18" charset="0"/>
                <a:ea typeface="黑体" panose="02010609060101010101" pitchFamily="49" charset="-122"/>
              </a:rPr>
              <a:t>节中</a:t>
            </a:r>
            <a:r>
              <a:rPr lang="en-US" altLang="zh-CN" sz="3601" b="1" dirty="0" smtClean="0">
                <a:solidFill>
                  <a:schemeClr val="bg1"/>
                </a:solidFill>
                <a:latin typeface="Times New Roman" panose="02020603050405020304" pitchFamily="18" charset="0"/>
                <a:ea typeface="黑体" panose="02010609060101010101" pitchFamily="49" charset="-122"/>
              </a:rPr>
              <a:t>100</a:t>
            </a:r>
            <a:r>
              <a:rPr lang="zh-CN" altLang="en-US" sz="3601" b="1" dirty="0" smtClean="0">
                <a:solidFill>
                  <a:schemeClr val="bg1"/>
                </a:solidFill>
                <a:latin typeface="Times New Roman" panose="02020603050405020304" pitchFamily="18" charset="0"/>
                <a:ea typeface="黑体" panose="02010609060101010101" pitchFamily="49" charset="-122"/>
              </a:rPr>
              <a:t>户居民用户的月均用水量数据，可以计算出样本平均数</a:t>
            </a:r>
            <a:r>
              <a:rPr lang="en-US" altLang="zh-CN" sz="3601" b="1" dirty="0" smtClean="0">
                <a:solidFill>
                  <a:schemeClr val="bg1"/>
                </a:solidFill>
                <a:latin typeface="Times New Roman" panose="02020603050405020304" pitchFamily="18" charset="0"/>
                <a:ea typeface="黑体" panose="02010609060101010101" pitchFamily="49" charset="-122"/>
              </a:rPr>
              <a:t>x=8.79</a:t>
            </a:r>
            <a:r>
              <a:rPr lang="zh-CN" altLang="en-US" sz="3601" b="1" dirty="0" smtClean="0">
                <a:solidFill>
                  <a:schemeClr val="bg1"/>
                </a:solidFill>
                <a:latin typeface="Times New Roman" panose="02020603050405020304" pitchFamily="18" charset="0"/>
                <a:ea typeface="黑体" panose="02010609060101010101" pitchFamily="49" charset="-122"/>
              </a:rPr>
              <a:t>，样本标准差</a:t>
            </a:r>
            <a:r>
              <a:rPr lang="en-US" altLang="zh-CN" sz="3601" b="1" dirty="0" smtClean="0">
                <a:solidFill>
                  <a:schemeClr val="bg1"/>
                </a:solidFill>
                <a:latin typeface="Times New Roman" panose="02020603050405020304" pitchFamily="18" charset="0"/>
                <a:ea typeface="黑体" panose="02010609060101010101" pitchFamily="49" charset="-122"/>
              </a:rPr>
              <a:t>s</a:t>
            </a:r>
            <a:r>
              <a:rPr lang="zh-CN" altLang="en-US" sz="3601" b="1" dirty="0" smtClean="0">
                <a:solidFill>
                  <a:schemeClr val="bg1"/>
                </a:solidFill>
                <a:latin typeface="Times New Roman" panose="02020603050405020304" pitchFamily="18" charset="0"/>
                <a:ea typeface="黑体" panose="02010609060101010101" pitchFamily="49" charset="-122"/>
              </a:rPr>
              <a:t>≈</a:t>
            </a:r>
            <a:r>
              <a:rPr lang="en-US" altLang="zh-CN" sz="3601" b="1" dirty="0" smtClean="0">
                <a:solidFill>
                  <a:schemeClr val="bg1"/>
                </a:solidFill>
                <a:latin typeface="Times New Roman" panose="02020603050405020304" pitchFamily="18" charset="0"/>
                <a:ea typeface="黑体" panose="02010609060101010101" pitchFamily="49" charset="-122"/>
              </a:rPr>
              <a:t>6.20</a:t>
            </a:r>
            <a:endParaRPr lang="zh-CN" altLang="en-US" sz="3601"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9984" y="-26590"/>
            <a:ext cx="11561886" cy="725919"/>
          </a:xfrm>
          <a:prstGeom prst="rect">
            <a:avLst/>
          </a:prstGeom>
        </p:spPr>
      </p:pic>
      <p:graphicFrame>
        <p:nvGraphicFramePr>
          <p:cNvPr id="183298" name="Object 2"/>
          <p:cNvGraphicFramePr>
            <a:graphicFrameLocks noChangeAspect="1"/>
          </p:cNvGraphicFramePr>
          <p:nvPr/>
        </p:nvGraphicFramePr>
        <p:xfrm>
          <a:off x="982638" y="1845618"/>
          <a:ext cx="10226603" cy="3744416"/>
        </p:xfrm>
        <a:graphic>
          <a:graphicData uri="http://schemas.openxmlformats.org/presentationml/2006/ole">
            <p:oleObj spid="_x0000_s183298" name="文档" r:id="rId4" imgW="8848509" imgH="3248093" progId="">
              <p:embed/>
            </p:oleObj>
          </a:graphicData>
        </a:graphic>
      </p:graphicFrame>
      <p:sp>
        <p:nvSpPr>
          <p:cNvPr id="6" name="矩形 3"/>
          <p:cNvSpPr>
            <a:spLocks noChangeArrowheads="1"/>
          </p:cNvSpPr>
          <p:nvPr/>
        </p:nvSpPr>
        <p:spPr bwMode="auto">
          <a:xfrm>
            <a:off x="694606" y="909514"/>
            <a:ext cx="8459787" cy="715581"/>
          </a:xfrm>
          <a:prstGeom prst="rect">
            <a:avLst/>
          </a:prstGeom>
          <a:noFill/>
          <a:ln w="9525">
            <a:solidFill>
              <a:srgbClr val="0099FF"/>
            </a:solidFill>
            <a:prstDash val="sysDot"/>
            <a:round/>
            <a:headEnd/>
            <a:tailEnd/>
          </a:ln>
        </p:spPr>
        <p:txBody>
          <a:bodyPr>
            <a:spAutoFit/>
          </a:bodyPr>
          <a:lstStyle/>
          <a:p>
            <a:pPr>
              <a:lnSpc>
                <a:spcPct val="150000"/>
              </a:lnSpc>
            </a:pPr>
            <a:r>
              <a:rPr lang="zh-CN" altLang="en-US" sz="3200" b="1" dirty="0" smtClean="0">
                <a:solidFill>
                  <a:schemeClr val="bg1"/>
                </a:solidFill>
                <a:latin typeface="黑体" pitchFamily="49" charset="-122"/>
                <a:ea typeface="黑体" pitchFamily="49" charset="-122"/>
              </a:rPr>
              <a:t>题型一 标准差、方差、极差的计算</a:t>
            </a:r>
            <a:endParaRPr lang="zh-CN" altLang="zh-CN" sz="3200" b="1" dirty="0">
              <a:solidFill>
                <a:schemeClr val="bg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2"/>
          <p:cNvGraphicFramePr>
            <a:graphicFrameLocks noChangeAspect="1"/>
          </p:cNvGraphicFramePr>
          <p:nvPr/>
        </p:nvGraphicFramePr>
        <p:xfrm>
          <a:off x="838622" y="189434"/>
          <a:ext cx="8491538" cy="6499225"/>
        </p:xfrm>
        <a:graphic>
          <a:graphicData uri="http://schemas.openxmlformats.org/presentationml/2006/ole">
            <p:oleObj spid="_x0000_s184322" name="文档" r:id="rId3" imgW="8817000" imgH="6708574"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Object 2"/>
          <p:cNvGraphicFramePr>
            <a:graphicFrameLocks noChangeAspect="1"/>
          </p:cNvGraphicFramePr>
          <p:nvPr/>
        </p:nvGraphicFramePr>
        <p:xfrm>
          <a:off x="1126654" y="693490"/>
          <a:ext cx="7642225" cy="4522788"/>
        </p:xfrm>
        <a:graphic>
          <a:graphicData uri="http://schemas.openxmlformats.org/presentationml/2006/ole">
            <p:oleObj spid="_x0000_s185346" name="文档" r:id="rId3" imgW="7935315" imgH="4710329"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054646" y="405458"/>
            <a:ext cx="8459787" cy="559769"/>
          </a:xfrm>
          <a:prstGeom prst="rect">
            <a:avLst/>
          </a:prstGeom>
          <a:noFill/>
          <a:ln w="9525">
            <a:solidFill>
              <a:srgbClr val="0099FF"/>
            </a:solidFill>
            <a:prstDash val="sysDot"/>
            <a:round/>
            <a:headEnd/>
            <a:tailEnd/>
          </a:ln>
        </p:spPr>
        <p:txBody>
          <a:bodyPr>
            <a:spAutoFit/>
          </a:bodyPr>
          <a:lstStyle/>
          <a:p>
            <a:pPr>
              <a:lnSpc>
                <a:spcPct val="150000"/>
              </a:lnSpc>
            </a:pPr>
            <a:r>
              <a:rPr lang="zh-CN" altLang="en-US" sz="2400" b="1" dirty="0" smtClean="0">
                <a:solidFill>
                  <a:schemeClr val="bg1"/>
                </a:solidFill>
                <a:latin typeface="黑体" pitchFamily="49" charset="-122"/>
                <a:ea typeface="黑体" pitchFamily="49" charset="-122"/>
              </a:rPr>
              <a:t>规律方法</a:t>
            </a:r>
            <a:endParaRPr lang="zh-CN" altLang="zh-CN" sz="2400" b="1" dirty="0">
              <a:solidFill>
                <a:schemeClr val="bg1"/>
              </a:solidFill>
              <a:latin typeface="黑体" pitchFamily="49" charset="-122"/>
              <a:ea typeface="黑体" pitchFamily="49" charset="-122"/>
            </a:endParaRPr>
          </a:p>
        </p:txBody>
      </p:sp>
      <p:graphicFrame>
        <p:nvGraphicFramePr>
          <p:cNvPr id="186370" name="Object 2"/>
          <p:cNvGraphicFramePr>
            <a:graphicFrameLocks noChangeAspect="1"/>
          </p:cNvGraphicFramePr>
          <p:nvPr/>
        </p:nvGraphicFramePr>
        <p:xfrm>
          <a:off x="1486694" y="1197546"/>
          <a:ext cx="8385175" cy="5210175"/>
        </p:xfrm>
        <a:graphic>
          <a:graphicData uri="http://schemas.openxmlformats.org/presentationml/2006/ole">
            <p:oleObj spid="_x0000_s186370" name="文档" r:id="rId3" imgW="8700840" imgH="542556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 name="Object 2"/>
          <p:cNvGraphicFramePr>
            <a:graphicFrameLocks noChangeAspect="1"/>
          </p:cNvGraphicFramePr>
          <p:nvPr/>
        </p:nvGraphicFramePr>
        <p:xfrm>
          <a:off x="700088" y="709613"/>
          <a:ext cx="10618787" cy="1385887"/>
        </p:xfrm>
        <a:graphic>
          <a:graphicData uri="http://schemas.openxmlformats.org/presentationml/2006/ole">
            <p:oleObj spid="_x0000_s163842" name="Equation" r:id="rId3" imgW="4787640" imgH="622080" progId="Equation.DSMT4">
              <p:embed/>
            </p:oleObj>
          </a:graphicData>
        </a:graphic>
      </p:graphicFrame>
      <p:graphicFrame>
        <p:nvGraphicFramePr>
          <p:cNvPr id="47109" name="Object 3"/>
          <p:cNvGraphicFramePr>
            <a:graphicFrameLocks noChangeAspect="1"/>
          </p:cNvGraphicFramePr>
          <p:nvPr/>
        </p:nvGraphicFramePr>
        <p:xfrm>
          <a:off x="593725" y="2179638"/>
          <a:ext cx="6565900" cy="950912"/>
        </p:xfrm>
        <a:graphic>
          <a:graphicData uri="http://schemas.openxmlformats.org/presentationml/2006/ole">
            <p:oleObj spid="_x0000_s163843" name="Equation" r:id="rId4" imgW="2971800" imgH="431640" progId="Equation.DSMT4">
              <p:embed/>
            </p:oleObj>
          </a:graphicData>
        </a:graphic>
      </p:graphicFrame>
      <p:graphicFrame>
        <p:nvGraphicFramePr>
          <p:cNvPr id="4" name="Object 4"/>
          <p:cNvGraphicFramePr>
            <a:graphicFrameLocks noChangeAspect="1"/>
          </p:cNvGraphicFramePr>
          <p:nvPr/>
        </p:nvGraphicFramePr>
        <p:xfrm>
          <a:off x="595313" y="3284538"/>
          <a:ext cx="11166475" cy="1090612"/>
        </p:xfrm>
        <a:graphic>
          <a:graphicData uri="http://schemas.openxmlformats.org/presentationml/2006/ole">
            <p:oleObj spid="_x0000_s163844" name="Equation" r:id="rId5" imgW="5054400" imgH="495000" progId="Equation.DSMT4">
              <p:embed/>
            </p:oleObj>
          </a:graphicData>
        </a:graphic>
      </p:graphicFrame>
      <p:graphicFrame>
        <p:nvGraphicFramePr>
          <p:cNvPr id="5" name="Object 5"/>
          <p:cNvGraphicFramePr>
            <a:graphicFrameLocks noChangeAspect="1"/>
          </p:cNvGraphicFramePr>
          <p:nvPr/>
        </p:nvGraphicFramePr>
        <p:xfrm>
          <a:off x="4795838" y="3660775"/>
          <a:ext cx="3508375" cy="895350"/>
        </p:xfrm>
        <a:graphic>
          <a:graphicData uri="http://schemas.openxmlformats.org/presentationml/2006/ole">
            <p:oleObj spid="_x0000_s163845" name="Equation" r:id="rId6" imgW="1587240" imgH="406080" progId="Equation.DSMT4">
              <p:embed/>
            </p:oleObj>
          </a:graphicData>
        </a:graphic>
      </p:graphicFrame>
      <p:graphicFrame>
        <p:nvGraphicFramePr>
          <p:cNvPr id="6" name="Object 6"/>
          <p:cNvGraphicFramePr>
            <a:graphicFrameLocks noChangeAspect="1"/>
          </p:cNvGraphicFramePr>
          <p:nvPr/>
        </p:nvGraphicFramePr>
        <p:xfrm>
          <a:off x="8415338" y="3638550"/>
          <a:ext cx="1655762" cy="950913"/>
        </p:xfrm>
        <a:graphic>
          <a:graphicData uri="http://schemas.openxmlformats.org/presentationml/2006/ole">
            <p:oleObj spid="_x0000_s163846" name="Equation" r:id="rId7" imgW="749160" imgH="431640" progId="Equation.DSMT4">
              <p:embed/>
            </p:oleObj>
          </a:graphicData>
        </a:graphic>
      </p:graphicFrame>
      <p:graphicFrame>
        <p:nvGraphicFramePr>
          <p:cNvPr id="7" name="Object 7"/>
          <p:cNvGraphicFramePr>
            <a:graphicFrameLocks noChangeAspect="1"/>
          </p:cNvGraphicFramePr>
          <p:nvPr/>
        </p:nvGraphicFramePr>
        <p:xfrm>
          <a:off x="587375" y="4743450"/>
          <a:ext cx="4518025" cy="560388"/>
        </p:xfrm>
        <a:graphic>
          <a:graphicData uri="http://schemas.openxmlformats.org/presentationml/2006/ole">
            <p:oleObj spid="_x0000_s163847" name="Equation" r:id="rId8" imgW="2044440" imgH="253800" progId="Equation.DSMT4">
              <p:embed/>
            </p:oleObj>
          </a:graphicData>
        </a:graphic>
      </p:graphicFrame>
      <p:graphicFrame>
        <p:nvGraphicFramePr>
          <p:cNvPr id="8" name="Object 8"/>
          <p:cNvGraphicFramePr>
            <a:graphicFrameLocks noChangeAspect="1"/>
          </p:cNvGraphicFramePr>
          <p:nvPr/>
        </p:nvGraphicFramePr>
        <p:xfrm>
          <a:off x="5118100" y="4757738"/>
          <a:ext cx="3003550" cy="503237"/>
        </p:xfrm>
        <a:graphic>
          <a:graphicData uri="http://schemas.openxmlformats.org/presentationml/2006/ole">
            <p:oleObj spid="_x0000_s163848" name="Equation" r:id="rId9" imgW="1358640" imgH="228600" progId="Equation.DSMT4">
              <p:embed/>
            </p:oleObj>
          </a:graphicData>
        </a:graphic>
      </p:graphicFrame>
      <p:graphicFrame>
        <p:nvGraphicFramePr>
          <p:cNvPr id="9" name="Object 9"/>
          <p:cNvGraphicFramePr>
            <a:graphicFrameLocks noChangeAspect="1"/>
          </p:cNvGraphicFramePr>
          <p:nvPr/>
        </p:nvGraphicFramePr>
        <p:xfrm>
          <a:off x="8313738" y="4530725"/>
          <a:ext cx="1376362" cy="950913"/>
        </p:xfrm>
        <a:graphic>
          <a:graphicData uri="http://schemas.openxmlformats.org/presentationml/2006/ole">
            <p:oleObj spid="_x0000_s163849" name="Equation" r:id="rId10" imgW="62208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linds(horizontal)">
                                      <p:cBhvr>
                                        <p:cTn id="7" dur="5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linds(horizontal)">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694606" y="909514"/>
            <a:ext cx="8459787" cy="830997"/>
          </a:xfrm>
          <a:prstGeom prst="rect">
            <a:avLst/>
          </a:prstGeom>
          <a:noFill/>
          <a:ln w="9525">
            <a:solidFill>
              <a:srgbClr val="0099FF"/>
            </a:solidFill>
            <a:prstDash val="sysDot"/>
            <a:round/>
            <a:headEnd/>
            <a:tailEnd/>
          </a:ln>
        </p:spPr>
        <p:txBody>
          <a:bodyPr>
            <a:spAutoFit/>
          </a:bodyPr>
          <a:lstStyle/>
          <a:p>
            <a:pPr>
              <a:lnSpc>
                <a:spcPct val="150000"/>
              </a:lnSpc>
            </a:pPr>
            <a:r>
              <a:rPr lang="zh-CN" altLang="en-US" sz="3200" b="1" dirty="0" smtClean="0">
                <a:solidFill>
                  <a:schemeClr val="bg1"/>
                </a:solidFill>
                <a:latin typeface="黑体" pitchFamily="49" charset="-122"/>
                <a:ea typeface="黑体" pitchFamily="49" charset="-122"/>
              </a:rPr>
              <a:t>题型二 总体离散程度的估计</a:t>
            </a:r>
            <a:endParaRPr lang="zh-CN" altLang="zh-CN" sz="3200" b="1" dirty="0">
              <a:solidFill>
                <a:schemeClr val="bg1"/>
              </a:solidFill>
              <a:latin typeface="黑体" pitchFamily="49" charset="-122"/>
              <a:ea typeface="黑体" pitchFamily="49" charset="-122"/>
            </a:endParaRP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9984" y="0"/>
            <a:ext cx="11561886" cy="725919"/>
          </a:xfrm>
          <a:prstGeom prst="rect">
            <a:avLst/>
          </a:prstGeom>
        </p:spPr>
      </p:pic>
      <p:graphicFrame>
        <p:nvGraphicFramePr>
          <p:cNvPr id="187394" name="Object 2"/>
          <p:cNvGraphicFramePr>
            <a:graphicFrameLocks noChangeAspect="1"/>
          </p:cNvGraphicFramePr>
          <p:nvPr/>
        </p:nvGraphicFramePr>
        <p:xfrm>
          <a:off x="1163116" y="1755775"/>
          <a:ext cx="8172450" cy="5103813"/>
        </p:xfrm>
        <a:graphic>
          <a:graphicData uri="http://schemas.openxmlformats.org/presentationml/2006/ole">
            <p:oleObj spid="_x0000_s187394" name="文档" r:id="rId4" imgW="8520480" imgH="532296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838622" y="189434"/>
          <a:ext cx="8515350" cy="6000750"/>
        </p:xfrm>
        <a:graphic>
          <a:graphicData uri="http://schemas.openxmlformats.org/presentationml/2006/ole">
            <p:oleObj spid="_x0000_s188418" name="文档" r:id="rId3" imgW="8720280" imgH="614664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838622" y="405458"/>
            <a:ext cx="8459787" cy="559769"/>
          </a:xfrm>
          <a:prstGeom prst="rect">
            <a:avLst/>
          </a:prstGeom>
          <a:noFill/>
          <a:ln w="9525">
            <a:solidFill>
              <a:srgbClr val="0099FF"/>
            </a:solidFill>
            <a:prstDash val="sysDot"/>
            <a:round/>
            <a:headEnd/>
            <a:tailEnd/>
          </a:ln>
        </p:spPr>
        <p:txBody>
          <a:bodyPr>
            <a:spAutoFit/>
          </a:bodyPr>
          <a:lstStyle/>
          <a:p>
            <a:pPr>
              <a:lnSpc>
                <a:spcPct val="150000"/>
              </a:lnSpc>
            </a:pPr>
            <a:r>
              <a:rPr lang="zh-CN" altLang="en-US" sz="2400" b="1" dirty="0" smtClean="0">
                <a:solidFill>
                  <a:schemeClr val="bg1"/>
                </a:solidFill>
                <a:latin typeface="黑体" pitchFamily="49" charset="-122"/>
                <a:ea typeface="黑体" pitchFamily="49" charset="-122"/>
              </a:rPr>
              <a:t>规律方法</a:t>
            </a:r>
            <a:endParaRPr lang="zh-CN" altLang="zh-CN" sz="2400" b="1" dirty="0">
              <a:solidFill>
                <a:schemeClr val="bg1"/>
              </a:solidFill>
              <a:latin typeface="黑体" pitchFamily="49" charset="-122"/>
              <a:ea typeface="黑体" pitchFamily="49" charset="-122"/>
            </a:endParaRPr>
          </a:p>
        </p:txBody>
      </p:sp>
      <p:graphicFrame>
        <p:nvGraphicFramePr>
          <p:cNvPr id="189442" name="Object 2"/>
          <p:cNvGraphicFramePr>
            <a:graphicFrameLocks noChangeAspect="1"/>
          </p:cNvGraphicFramePr>
          <p:nvPr/>
        </p:nvGraphicFramePr>
        <p:xfrm>
          <a:off x="1702718" y="1413570"/>
          <a:ext cx="7307262" cy="3257550"/>
        </p:xfrm>
        <a:graphic>
          <a:graphicData uri="http://schemas.openxmlformats.org/presentationml/2006/ole">
            <p:oleObj spid="_x0000_s189442" name="文档" r:id="rId3" imgW="7587000" imgH="339300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2E8C9C27-6268-41AF-8201-44401D2D5139}"/>
              </a:ext>
            </a:extLst>
          </p:cNvPr>
          <p:cNvSpPr txBox="1">
            <a:spLocks noChangeArrowheads="1"/>
          </p:cNvSpPr>
          <p:nvPr/>
        </p:nvSpPr>
        <p:spPr bwMode="auto">
          <a:xfrm>
            <a:off x="838622" y="405458"/>
            <a:ext cx="11017224" cy="3417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3601" b="1" dirty="0" smtClean="0">
                <a:solidFill>
                  <a:schemeClr val="bg1"/>
                </a:solidFill>
                <a:latin typeface="Times New Roman" panose="02020603050405020304" pitchFamily="18" charset="0"/>
                <a:ea typeface="黑体" panose="02010609060101010101" pitchFamily="49" charset="-122"/>
              </a:rPr>
              <a:t>例</a:t>
            </a:r>
            <a:r>
              <a:rPr lang="en-US" altLang="zh-CN" sz="3601" b="1" dirty="0" smtClean="0">
                <a:solidFill>
                  <a:schemeClr val="bg1"/>
                </a:solidFill>
                <a:latin typeface="Times New Roman" panose="02020603050405020304" pitchFamily="18" charset="0"/>
                <a:ea typeface="黑体" panose="02010609060101010101" pitchFamily="49" charset="-122"/>
              </a:rPr>
              <a:t>3  </a:t>
            </a:r>
            <a:r>
              <a:rPr lang="zh-CN" altLang="en-US" sz="3601" b="1" dirty="0" smtClean="0">
                <a:solidFill>
                  <a:schemeClr val="bg1"/>
                </a:solidFill>
                <a:latin typeface="Times New Roman" panose="02020603050405020304" pitchFamily="18" charset="0"/>
                <a:ea typeface="黑体" panose="02010609060101010101" pitchFamily="49" charset="-122"/>
              </a:rPr>
              <a:t>在对树人中学高一年级学生身高的调查中，采用样本本例分配的分层随机抽样，如果不知道样本数据，只知道抽取了男生</a:t>
            </a:r>
            <a:r>
              <a:rPr lang="en-US" altLang="zh-CN" sz="3601" b="1" dirty="0" smtClean="0">
                <a:solidFill>
                  <a:schemeClr val="bg1"/>
                </a:solidFill>
                <a:latin typeface="Times New Roman" panose="02020603050405020304" pitchFamily="18" charset="0"/>
                <a:ea typeface="黑体" panose="02010609060101010101" pitchFamily="49" charset="-122"/>
              </a:rPr>
              <a:t>23</a:t>
            </a:r>
            <a:r>
              <a:rPr lang="zh-CN" altLang="en-US" sz="3601" b="1" dirty="0" smtClean="0">
                <a:solidFill>
                  <a:schemeClr val="bg1"/>
                </a:solidFill>
                <a:latin typeface="Times New Roman" panose="02020603050405020304" pitchFamily="18" charset="0"/>
                <a:ea typeface="黑体" panose="02010609060101010101" pitchFamily="49" charset="-122"/>
              </a:rPr>
              <a:t>人，其平均数和方差分别为</a:t>
            </a:r>
            <a:r>
              <a:rPr lang="en-US" altLang="zh-CN" sz="3601" b="1" dirty="0" smtClean="0">
                <a:solidFill>
                  <a:schemeClr val="bg1"/>
                </a:solidFill>
                <a:latin typeface="Times New Roman" panose="02020603050405020304" pitchFamily="18" charset="0"/>
                <a:ea typeface="黑体" panose="02010609060101010101" pitchFamily="49" charset="-122"/>
              </a:rPr>
              <a:t>170.6</a:t>
            </a:r>
            <a:r>
              <a:rPr lang="zh-CN" altLang="en-US" sz="3601" b="1" dirty="0" smtClean="0">
                <a:solidFill>
                  <a:schemeClr val="bg1"/>
                </a:solidFill>
                <a:latin typeface="Times New Roman" panose="02020603050405020304" pitchFamily="18" charset="0"/>
                <a:ea typeface="黑体" panose="02010609060101010101" pitchFamily="49" charset="-122"/>
              </a:rPr>
              <a:t>和</a:t>
            </a:r>
            <a:r>
              <a:rPr lang="en-US" altLang="zh-CN" sz="3601" b="1" dirty="0" smtClean="0">
                <a:solidFill>
                  <a:schemeClr val="bg1"/>
                </a:solidFill>
                <a:latin typeface="Times New Roman" panose="02020603050405020304" pitchFamily="18" charset="0"/>
                <a:ea typeface="黑体" panose="02010609060101010101" pitchFamily="49" charset="-122"/>
              </a:rPr>
              <a:t>12.59</a:t>
            </a:r>
            <a:r>
              <a:rPr lang="zh-CN" altLang="en-US" sz="3601" b="1" dirty="0" smtClean="0">
                <a:solidFill>
                  <a:schemeClr val="bg1"/>
                </a:solidFill>
                <a:latin typeface="Times New Roman" panose="02020603050405020304" pitchFamily="18" charset="0"/>
                <a:ea typeface="黑体" panose="02010609060101010101" pitchFamily="49" charset="-122"/>
              </a:rPr>
              <a:t>，抽取了女生</a:t>
            </a:r>
            <a:r>
              <a:rPr lang="en-US" altLang="zh-CN" sz="3601" b="1" dirty="0" smtClean="0">
                <a:solidFill>
                  <a:schemeClr val="bg1"/>
                </a:solidFill>
                <a:latin typeface="Times New Roman" panose="02020603050405020304" pitchFamily="18" charset="0"/>
                <a:ea typeface="黑体" panose="02010609060101010101" pitchFamily="49" charset="-122"/>
              </a:rPr>
              <a:t>27</a:t>
            </a:r>
            <a:r>
              <a:rPr lang="zh-CN" altLang="en-US" sz="3601" b="1" dirty="0" smtClean="0">
                <a:solidFill>
                  <a:schemeClr val="bg1"/>
                </a:solidFill>
                <a:latin typeface="Times New Roman" panose="02020603050405020304" pitchFamily="18" charset="0"/>
                <a:ea typeface="黑体" panose="02010609060101010101" pitchFamily="49" charset="-122"/>
              </a:rPr>
              <a:t>人，其平均数和方差分别为</a:t>
            </a:r>
            <a:r>
              <a:rPr lang="en-US" altLang="zh-CN" sz="3601" b="1" dirty="0" smtClean="0">
                <a:solidFill>
                  <a:schemeClr val="bg1"/>
                </a:solidFill>
                <a:latin typeface="Times New Roman" panose="02020603050405020304" pitchFamily="18" charset="0"/>
                <a:ea typeface="黑体" panose="02010609060101010101" pitchFamily="49" charset="-122"/>
              </a:rPr>
              <a:t>160.6</a:t>
            </a:r>
            <a:r>
              <a:rPr lang="zh-CN" altLang="en-US" sz="3601" b="1" dirty="0" smtClean="0">
                <a:solidFill>
                  <a:schemeClr val="bg1"/>
                </a:solidFill>
                <a:latin typeface="Times New Roman" panose="02020603050405020304" pitchFamily="18" charset="0"/>
                <a:ea typeface="黑体" panose="02010609060101010101" pitchFamily="49" charset="-122"/>
              </a:rPr>
              <a:t>和</a:t>
            </a:r>
            <a:r>
              <a:rPr lang="en-US" altLang="zh-CN" sz="3601" b="1" dirty="0" smtClean="0">
                <a:solidFill>
                  <a:schemeClr val="bg1"/>
                </a:solidFill>
                <a:latin typeface="Times New Roman" panose="02020603050405020304" pitchFamily="18" charset="0"/>
                <a:ea typeface="黑体" panose="02010609060101010101" pitchFamily="49" charset="-122"/>
              </a:rPr>
              <a:t>38.62.</a:t>
            </a:r>
            <a:r>
              <a:rPr lang="zh-CN" altLang="en-US" sz="3601" b="1" dirty="0" smtClean="0">
                <a:solidFill>
                  <a:schemeClr val="bg1"/>
                </a:solidFill>
                <a:latin typeface="Times New Roman" panose="02020603050405020304" pitchFamily="18" charset="0"/>
                <a:ea typeface="黑体" panose="02010609060101010101" pitchFamily="49" charset="-122"/>
              </a:rPr>
              <a:t>你能由这些数据计算出总样本的方差，并对高一年级全体学生的身高方差做出估计吗？</a:t>
            </a:r>
            <a:endParaRPr lang="zh-CN" altLang="en-US" sz="3601" b="1" dirty="0">
              <a:solidFill>
                <a:schemeClr val="bg1"/>
              </a:solidFill>
              <a:latin typeface="Times New Roman" panose="02020603050405020304" pitchFamily="18" charset="0"/>
              <a:ea typeface="黑体" panose="02010609060101010101" pitchFamily="49" charset="-122"/>
            </a:endParaRPr>
          </a:p>
        </p:txBody>
      </p:sp>
      <p:sp>
        <p:nvSpPr>
          <p:cNvPr id="6" name="矩形 5"/>
          <p:cNvSpPr>
            <a:spLocks noChangeArrowheads="1"/>
          </p:cNvSpPr>
          <p:nvPr/>
        </p:nvSpPr>
        <p:spPr bwMode="auto">
          <a:xfrm>
            <a:off x="982638" y="4005858"/>
            <a:ext cx="8459787" cy="559769"/>
          </a:xfrm>
          <a:prstGeom prst="rect">
            <a:avLst/>
          </a:prstGeom>
          <a:noFill/>
          <a:ln w="9525">
            <a:solidFill>
              <a:srgbClr val="0099FF"/>
            </a:solidFill>
            <a:prstDash val="sysDot"/>
            <a:round/>
            <a:headEnd/>
            <a:tailEnd/>
          </a:ln>
        </p:spPr>
        <p:txBody>
          <a:bodyPr>
            <a:spAutoFit/>
          </a:bodyPr>
          <a:lstStyle/>
          <a:p>
            <a:pPr>
              <a:lnSpc>
                <a:spcPct val="150000"/>
              </a:lnSpc>
            </a:pPr>
            <a:r>
              <a:rPr lang="zh-CN" altLang="en-US" sz="2400" b="1" dirty="0" smtClean="0">
                <a:solidFill>
                  <a:srgbClr val="FF0000"/>
                </a:solidFill>
                <a:latin typeface="黑体" pitchFamily="49" charset="-122"/>
                <a:ea typeface="黑体" pitchFamily="49" charset="-122"/>
              </a:rPr>
              <a:t>解答：手写投影。</a:t>
            </a:r>
            <a:r>
              <a:rPr lang="en-US" altLang="zh-CN" sz="2400" b="1" dirty="0" smtClean="0">
                <a:solidFill>
                  <a:srgbClr val="FF0000"/>
                </a:solidFill>
                <a:latin typeface="黑体" pitchFamily="49" charset="-122"/>
                <a:ea typeface="黑体" pitchFamily="49" charset="-122"/>
              </a:rPr>
              <a:t>S2=51.4862</a:t>
            </a:r>
            <a:endParaRPr lang="zh-CN" altLang="zh-CN" sz="24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2"/>
          <p:cNvGraphicFramePr>
            <a:graphicFrameLocks noChangeAspect="1"/>
          </p:cNvGraphicFramePr>
          <p:nvPr/>
        </p:nvGraphicFramePr>
        <p:xfrm>
          <a:off x="588963" y="847725"/>
          <a:ext cx="10531475" cy="950913"/>
        </p:xfrm>
        <a:graphic>
          <a:graphicData uri="http://schemas.openxmlformats.org/presentationml/2006/ole">
            <p:oleObj spid="_x0000_s165890" name="Equation" r:id="rId3" imgW="4762440" imgH="431640" progId="Equation.DSMT4">
              <p:embed/>
            </p:oleObj>
          </a:graphicData>
        </a:graphic>
      </p:graphicFrame>
      <p:graphicFrame>
        <p:nvGraphicFramePr>
          <p:cNvPr id="47109" name="Object 3"/>
          <p:cNvGraphicFramePr>
            <a:graphicFrameLocks noChangeAspect="1"/>
          </p:cNvGraphicFramePr>
          <p:nvPr/>
        </p:nvGraphicFramePr>
        <p:xfrm>
          <a:off x="862013" y="2041525"/>
          <a:ext cx="5897562" cy="895350"/>
        </p:xfrm>
        <a:graphic>
          <a:graphicData uri="http://schemas.openxmlformats.org/presentationml/2006/ole">
            <p:oleObj spid="_x0000_s165891" name="Equation" r:id="rId4" imgW="2666880" imgH="406080" progId="Equation.DSMT4">
              <p:embed/>
            </p:oleObj>
          </a:graphicData>
        </a:graphic>
      </p:graphicFrame>
      <p:graphicFrame>
        <p:nvGraphicFramePr>
          <p:cNvPr id="4" name="Object 4"/>
          <p:cNvGraphicFramePr>
            <a:graphicFrameLocks noChangeAspect="1"/>
          </p:cNvGraphicFramePr>
          <p:nvPr/>
        </p:nvGraphicFramePr>
        <p:xfrm>
          <a:off x="825500" y="3373438"/>
          <a:ext cx="5503863" cy="895350"/>
        </p:xfrm>
        <a:graphic>
          <a:graphicData uri="http://schemas.openxmlformats.org/presentationml/2006/ole">
            <p:oleObj spid="_x0000_s165892" name="Equation" r:id="rId5" imgW="248904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6340" y="806698"/>
            <a:ext cx="4983163" cy="62547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algn="ctr">
              <a:buFont typeface="Arial" panose="020B0604020202020204" pitchFamily="34" charset="0"/>
              <a:buNone/>
              <a:defRPr/>
            </a:pPr>
            <a:endParaRPr kumimoji="1" lang="zh-CN" altLang="en-US" sz="3465" b="1" dirty="0">
              <a:solidFill>
                <a:srgbClr val="000066"/>
              </a:solidFill>
              <a:effectLst>
                <a:outerShdw blurRad="38100" dist="38100" dir="2700000" algn="tl">
                  <a:srgbClr val="000000"/>
                </a:outerShdw>
              </a:effectLst>
              <a:latin typeface="Tahoma" panose="020B0604030504040204" pitchFamily="34" charset="0"/>
            </a:endParaRPr>
          </a:p>
        </p:txBody>
      </p:sp>
      <p:graphicFrame>
        <p:nvGraphicFramePr>
          <p:cNvPr id="5" name="Object 2"/>
          <p:cNvGraphicFramePr>
            <a:graphicFrameLocks noChangeAspect="1"/>
          </p:cNvGraphicFramePr>
          <p:nvPr/>
        </p:nvGraphicFramePr>
        <p:xfrm>
          <a:off x="1013990" y="908298"/>
          <a:ext cx="4367213" cy="452437"/>
        </p:xfrm>
        <a:graphic>
          <a:graphicData uri="http://schemas.openxmlformats.org/presentationml/2006/ole">
            <p:oleObj spid="_x0000_s164866" name="Equation" r:id="rId3" imgW="1968480" imgH="203040" progId="Equation.DSMT4">
              <p:embed/>
            </p:oleObj>
          </a:graphicData>
        </a:graphic>
      </p:graphicFrame>
      <p:sp>
        <p:nvSpPr>
          <p:cNvPr id="6" name="文本框 1"/>
          <p:cNvSpPr txBox="1">
            <a:spLocks noChangeArrowheads="1"/>
          </p:cNvSpPr>
          <p:nvPr/>
        </p:nvSpPr>
        <p:spPr bwMode="auto">
          <a:xfrm>
            <a:off x="636165" y="1522660"/>
            <a:ext cx="10715625" cy="1382713"/>
          </a:xfrm>
          <a:prstGeom prst="rect">
            <a:avLst/>
          </a:prstGeom>
          <a:noFill/>
          <a:ln w="9525">
            <a:noFill/>
            <a:miter lim="800000"/>
            <a:headEnd/>
            <a:tailEnd/>
          </a:ln>
        </p:spPr>
        <p:txBody>
          <a:bodyPr>
            <a:spAutoFit/>
          </a:bodyPr>
          <a:lstStyle/>
          <a:p>
            <a:pPr>
              <a:buFont typeface="Arial" pitchFamily="34" charset="0"/>
              <a:buNone/>
            </a:pPr>
            <a:r>
              <a:rPr lang="zh-CN" altLang="zh-CN" sz="2800" b="1" dirty="0" smtClean="0">
                <a:solidFill>
                  <a:srgbClr val="002060"/>
                </a:solidFill>
              </a:rPr>
              <a:t>例</a:t>
            </a:r>
            <a:r>
              <a:rPr lang="en-US" altLang="zh-CN" sz="2800" b="1" dirty="0" smtClean="0">
                <a:solidFill>
                  <a:srgbClr val="002060"/>
                </a:solidFill>
              </a:rPr>
              <a:t>1   </a:t>
            </a:r>
            <a:r>
              <a:rPr lang="zh-CN" altLang="en-US" sz="2800" b="1" dirty="0">
                <a:solidFill>
                  <a:srgbClr val="002060"/>
                </a:solidFill>
              </a:rPr>
              <a:t>利用</a:t>
            </a:r>
            <a:r>
              <a:rPr lang="en-US" altLang="zh-CN" sz="2800" b="1" dirty="0">
                <a:solidFill>
                  <a:srgbClr val="002060"/>
                </a:solidFill>
              </a:rPr>
              <a:t>9.2.1</a:t>
            </a:r>
            <a:r>
              <a:rPr lang="zh-CN" altLang="en-US" sz="2800" b="1" dirty="0">
                <a:solidFill>
                  <a:srgbClr val="002060"/>
                </a:solidFill>
              </a:rPr>
              <a:t>节中</a:t>
            </a:r>
            <a:r>
              <a:rPr lang="en-US" altLang="zh-CN" sz="2800" b="1" dirty="0">
                <a:solidFill>
                  <a:srgbClr val="002060"/>
                </a:solidFill>
              </a:rPr>
              <a:t>100</a:t>
            </a:r>
            <a:r>
              <a:rPr lang="zh-CN" altLang="en-US" sz="2800" b="1" dirty="0">
                <a:solidFill>
                  <a:srgbClr val="002060"/>
                </a:solidFill>
              </a:rPr>
              <a:t>户居民用户的月均用水量的调查数据，计算样本数据的平均数和中位数，并据此估计全市居民用户月均用水量的平均数和中位数</a:t>
            </a:r>
            <a:r>
              <a:rPr lang="en-US" altLang="zh-CN" sz="2800" b="1" dirty="0">
                <a:solidFill>
                  <a:srgbClr val="002060"/>
                </a:solidFill>
              </a:rPr>
              <a:t>.</a:t>
            </a:r>
          </a:p>
        </p:txBody>
      </p:sp>
      <p:graphicFrame>
        <p:nvGraphicFramePr>
          <p:cNvPr id="7" name="Object 2"/>
          <p:cNvGraphicFramePr>
            <a:graphicFrameLocks noChangeAspect="1"/>
          </p:cNvGraphicFramePr>
          <p:nvPr/>
        </p:nvGraphicFramePr>
        <p:xfrm>
          <a:off x="1179090" y="2891085"/>
          <a:ext cx="8842375" cy="3275013"/>
        </p:xfrm>
        <a:graphic>
          <a:graphicData uri="http://schemas.openxmlformats.org/presentationml/2006/ole">
            <p:oleObj spid="_x0000_s164867" name="Equation" r:id="rId4" imgW="4000320" imgH="1485720" progId="Equation.DSMT4">
              <p:embed/>
            </p:oleObj>
          </a:graphicData>
        </a:graphic>
      </p:graphicFrame>
      <p:pic>
        <p:nvPicPr>
          <p:cNvPr id="8" name="图片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78582" y="-26590"/>
            <a:ext cx="11561886" cy="725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778593" y="189434"/>
            <a:ext cx="1473200" cy="620713"/>
            <a:chOff x="438912" y="777240"/>
            <a:chExt cx="1472184" cy="621792"/>
          </a:xfrm>
        </p:grpSpPr>
        <p:sp>
          <p:nvSpPr>
            <p:cNvPr id="5" name="椭圆 2"/>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6" name="Object 2"/>
            <p:cNvGraphicFramePr>
              <a:graphicFrameLocks noChangeAspect="1"/>
            </p:cNvGraphicFramePr>
            <p:nvPr/>
          </p:nvGraphicFramePr>
          <p:xfrm>
            <a:off x="672148" y="841883"/>
            <a:ext cx="982662" cy="447675"/>
          </p:xfrm>
          <a:graphic>
            <a:graphicData uri="http://schemas.openxmlformats.org/presentationml/2006/ole">
              <p:oleObj spid="_x0000_s166914" name="Equation" r:id="rId3" imgW="444240" imgH="203040" progId="Equation.DSMT4">
                <p:embed/>
              </p:oleObj>
            </a:graphicData>
          </a:graphic>
        </p:graphicFrame>
      </p:grpSp>
      <p:graphicFrame>
        <p:nvGraphicFramePr>
          <p:cNvPr id="7" name="Object 2"/>
          <p:cNvGraphicFramePr>
            <a:graphicFrameLocks noChangeAspect="1"/>
          </p:cNvGraphicFramePr>
          <p:nvPr/>
        </p:nvGraphicFramePr>
        <p:xfrm>
          <a:off x="2423243" y="295797"/>
          <a:ext cx="8816975" cy="447675"/>
        </p:xfrm>
        <a:graphic>
          <a:graphicData uri="http://schemas.openxmlformats.org/presentationml/2006/ole">
            <p:oleObj spid="_x0000_s166915" name="Equation" r:id="rId4" imgW="3987720" imgH="203040" progId="Equation.DSMT4">
              <p:embed/>
            </p:oleObj>
          </a:graphicData>
        </a:graphic>
      </p:graphicFrame>
      <p:graphicFrame>
        <p:nvGraphicFramePr>
          <p:cNvPr id="8" name="Object 2"/>
          <p:cNvGraphicFramePr>
            <a:graphicFrameLocks noChangeAspect="1"/>
          </p:cNvGraphicFramePr>
          <p:nvPr/>
        </p:nvGraphicFramePr>
        <p:xfrm>
          <a:off x="2480393" y="860947"/>
          <a:ext cx="2779713" cy="392112"/>
        </p:xfrm>
        <a:graphic>
          <a:graphicData uri="http://schemas.openxmlformats.org/presentationml/2006/ole">
            <p:oleObj spid="_x0000_s166916" name="Equation" r:id="rId5" imgW="1257120" imgH="177480" progId="Equation.DSMT4">
              <p:embed/>
            </p:oleObj>
          </a:graphicData>
        </a:graphic>
      </p:graphicFrame>
      <p:grpSp>
        <p:nvGrpSpPr>
          <p:cNvPr id="9" name="组合 7"/>
          <p:cNvGrpSpPr>
            <a:grpSpLocks/>
          </p:cNvGrpSpPr>
          <p:nvPr/>
        </p:nvGrpSpPr>
        <p:grpSpPr bwMode="auto">
          <a:xfrm>
            <a:off x="840506" y="1475309"/>
            <a:ext cx="1471612" cy="622300"/>
            <a:chOff x="438912" y="777240"/>
            <a:chExt cx="1472184" cy="621792"/>
          </a:xfrm>
        </p:grpSpPr>
        <p:sp>
          <p:nvSpPr>
            <p:cNvPr id="10" name="椭圆 8"/>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11" name="Object 2"/>
            <p:cNvGraphicFramePr>
              <a:graphicFrameLocks noChangeAspect="1"/>
            </p:cNvGraphicFramePr>
            <p:nvPr/>
          </p:nvGraphicFramePr>
          <p:xfrm>
            <a:off x="643890" y="842582"/>
            <a:ext cx="1039813" cy="447675"/>
          </p:xfrm>
          <a:graphic>
            <a:graphicData uri="http://schemas.openxmlformats.org/presentationml/2006/ole">
              <p:oleObj spid="_x0000_s166917" name="Equation" r:id="rId6" imgW="469800" imgH="203040" progId="Equation.DSMT4">
                <p:embed/>
              </p:oleObj>
            </a:graphicData>
          </a:graphic>
        </p:graphicFrame>
      </p:grpSp>
      <p:graphicFrame>
        <p:nvGraphicFramePr>
          <p:cNvPr id="12" name="Object 2"/>
          <p:cNvGraphicFramePr>
            <a:graphicFrameLocks noChangeAspect="1"/>
          </p:cNvGraphicFramePr>
          <p:nvPr/>
        </p:nvGraphicFramePr>
        <p:xfrm>
          <a:off x="2397843" y="1557859"/>
          <a:ext cx="9097963" cy="1482725"/>
        </p:xfrm>
        <a:graphic>
          <a:graphicData uri="http://schemas.openxmlformats.org/presentationml/2006/ole">
            <p:oleObj spid="_x0000_s166918" name="Equation" r:id="rId7" imgW="4114800" imgH="672840" progId="Equation.DSMT4">
              <p:embed/>
            </p:oleObj>
          </a:graphicData>
        </a:graphic>
      </p:graphicFrame>
      <p:graphicFrame>
        <p:nvGraphicFramePr>
          <p:cNvPr id="13" name="Object 2"/>
          <p:cNvGraphicFramePr>
            <a:graphicFrameLocks noChangeAspect="1"/>
          </p:cNvGraphicFramePr>
          <p:nvPr/>
        </p:nvGraphicFramePr>
        <p:xfrm>
          <a:off x="2388318" y="3250134"/>
          <a:ext cx="4660900" cy="1371600"/>
        </p:xfrm>
        <a:graphic>
          <a:graphicData uri="http://schemas.openxmlformats.org/presentationml/2006/ole">
            <p:oleObj spid="_x0000_s166919" name="Equation" r:id="rId8" imgW="2108160" imgH="622080" progId="Equation.DSMT4">
              <p:embed/>
            </p:oleObj>
          </a:graphicData>
        </a:graphic>
      </p:graphicFrame>
      <p:grpSp>
        <p:nvGrpSpPr>
          <p:cNvPr id="14" name="组合 4"/>
          <p:cNvGrpSpPr>
            <a:grpSpLocks/>
          </p:cNvGrpSpPr>
          <p:nvPr/>
        </p:nvGrpSpPr>
        <p:grpSpPr bwMode="auto">
          <a:xfrm>
            <a:off x="847302" y="4831705"/>
            <a:ext cx="1473200" cy="620713"/>
            <a:chOff x="438912" y="777240"/>
            <a:chExt cx="1472184" cy="621792"/>
          </a:xfrm>
        </p:grpSpPr>
        <p:sp>
          <p:nvSpPr>
            <p:cNvPr id="15" name="椭圆 2"/>
            <p:cNvSpPr>
              <a:spLocks noChangeArrowheads="1"/>
            </p:cNvSpPr>
            <p:nvPr/>
          </p:nvSpPr>
          <p:spPr bwMode="auto">
            <a:xfrm>
              <a:off x="438912" y="777240"/>
              <a:ext cx="1472184" cy="621792"/>
            </a:xfrm>
            <a:prstGeom prst="ellipse">
              <a:avLst/>
            </a:prstGeom>
            <a:solidFill>
              <a:schemeClr val="accent1"/>
            </a:solidFill>
            <a:ln w="9525" algn="ctr">
              <a:no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graphicFrame>
          <p:nvGraphicFramePr>
            <p:cNvPr id="16" name="Object 2"/>
            <p:cNvGraphicFramePr>
              <a:graphicFrameLocks noChangeAspect="1"/>
            </p:cNvGraphicFramePr>
            <p:nvPr/>
          </p:nvGraphicFramePr>
          <p:xfrm>
            <a:off x="642938" y="841375"/>
            <a:ext cx="1039812" cy="447675"/>
          </p:xfrm>
          <a:graphic>
            <a:graphicData uri="http://schemas.openxmlformats.org/presentationml/2006/ole">
              <p:oleObj spid="_x0000_s166920" name="Equation" r:id="rId9" imgW="469800" imgH="203040" progId="Equation.DSMT4">
                <p:embed/>
              </p:oleObj>
            </a:graphicData>
          </a:graphic>
        </p:graphicFrame>
      </p:grpSp>
      <p:graphicFrame>
        <p:nvGraphicFramePr>
          <p:cNvPr id="17" name="Object 2"/>
          <p:cNvGraphicFramePr>
            <a:graphicFrameLocks noChangeAspect="1"/>
          </p:cNvGraphicFramePr>
          <p:nvPr/>
        </p:nvGraphicFramePr>
        <p:xfrm>
          <a:off x="2450677" y="4815830"/>
          <a:ext cx="8901113" cy="950913"/>
        </p:xfrm>
        <a:graphic>
          <a:graphicData uri="http://schemas.openxmlformats.org/presentationml/2006/ole">
            <p:oleObj spid="_x0000_s166921" name="Equation" r:id="rId10" imgW="4025880" imgH="431640" progId="Equation.DSMT4">
              <p:embed/>
            </p:oleObj>
          </a:graphicData>
        </a:graphic>
      </p:graphicFrame>
      <p:graphicFrame>
        <p:nvGraphicFramePr>
          <p:cNvPr id="18" name="Object 2"/>
          <p:cNvGraphicFramePr>
            <a:graphicFrameLocks noChangeAspect="1"/>
          </p:cNvGraphicFramePr>
          <p:nvPr/>
        </p:nvGraphicFramePr>
        <p:xfrm>
          <a:off x="1628352" y="6006455"/>
          <a:ext cx="2555875" cy="447675"/>
        </p:xfrm>
        <a:graphic>
          <a:graphicData uri="http://schemas.openxmlformats.org/presentationml/2006/ole">
            <p:oleObj spid="_x0000_s166922" name="Equation" r:id="rId11" imgW="11556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838622" y="405458"/>
          <a:ext cx="10448925" cy="1958975"/>
        </p:xfrm>
        <a:graphic>
          <a:graphicData uri="http://schemas.openxmlformats.org/presentationml/2006/ole">
            <p:oleObj spid="_x0000_s167941" name="Equation" r:id="rId3" imgW="4724280" imgH="8888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200320000829.jpg"/>
          <p:cNvPicPr>
            <a:picLocks noChangeAspect="1"/>
          </p:cNvPicPr>
          <p:nvPr/>
        </p:nvPicPr>
        <p:blipFill>
          <a:blip r:embed="rId3" cstate="print"/>
          <a:srcRect/>
          <a:stretch>
            <a:fillRect/>
          </a:stretch>
        </p:blipFill>
        <p:spPr bwMode="auto">
          <a:xfrm>
            <a:off x="1061863" y="915492"/>
            <a:ext cx="9180513" cy="3244850"/>
          </a:xfrm>
          <a:prstGeom prst="rect">
            <a:avLst/>
          </a:prstGeom>
          <a:noFill/>
          <a:ln w="9525">
            <a:noFill/>
            <a:miter lim="800000"/>
            <a:headEnd/>
            <a:tailEnd/>
          </a:ln>
        </p:spPr>
      </p:pic>
      <p:sp>
        <p:nvSpPr>
          <p:cNvPr id="5" name="Text Box 4"/>
          <p:cNvSpPr txBox="1">
            <a:spLocks noChangeArrowheads="1"/>
          </p:cNvSpPr>
          <p:nvPr/>
        </p:nvSpPr>
        <p:spPr bwMode="auto">
          <a:xfrm>
            <a:off x="1098376" y="261442"/>
            <a:ext cx="1573212" cy="62547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spAutoFit/>
          </a:bodyPr>
          <a:lstStyle/>
          <a:p>
            <a:pPr algn="ctr">
              <a:buFont typeface="Arial" panose="020B0604020202020204" pitchFamily="34" charset="0"/>
              <a:buNone/>
              <a:defRPr/>
            </a:pPr>
            <a:r>
              <a:rPr kumimoji="1" lang="zh-CN" altLang="en-US" sz="3465" b="1" dirty="0">
                <a:solidFill>
                  <a:srgbClr val="000066"/>
                </a:solidFill>
                <a:effectLst>
                  <a:outerShdw blurRad="38100" dist="38100" dir="2700000" algn="tl">
                    <a:srgbClr val="000000"/>
                  </a:outerShdw>
                </a:effectLst>
                <a:latin typeface="Tahoma" panose="020B0604030504040204" pitchFamily="34" charset="0"/>
              </a:rPr>
              <a:t>探究一</a:t>
            </a:r>
          </a:p>
        </p:txBody>
      </p:sp>
      <p:graphicFrame>
        <p:nvGraphicFramePr>
          <p:cNvPr id="6" name="Object 2"/>
          <p:cNvGraphicFramePr>
            <a:graphicFrameLocks noChangeAspect="1"/>
          </p:cNvGraphicFramePr>
          <p:nvPr/>
        </p:nvGraphicFramePr>
        <p:xfrm>
          <a:off x="844376" y="4220667"/>
          <a:ext cx="6850062" cy="447675"/>
        </p:xfrm>
        <a:graphic>
          <a:graphicData uri="http://schemas.openxmlformats.org/presentationml/2006/ole">
            <p:oleObj spid="_x0000_s168962" name="Equation" r:id="rId4" imgW="3098520" imgH="203040" progId="Equation.DSMT4">
              <p:embed/>
            </p:oleObj>
          </a:graphicData>
        </a:graphic>
      </p:graphicFrame>
      <p:graphicFrame>
        <p:nvGraphicFramePr>
          <p:cNvPr id="7" name="Object 2"/>
          <p:cNvGraphicFramePr>
            <a:graphicFrameLocks noChangeAspect="1"/>
          </p:cNvGraphicFramePr>
          <p:nvPr/>
        </p:nvGraphicFramePr>
        <p:xfrm>
          <a:off x="828501" y="4784230"/>
          <a:ext cx="5391150" cy="447675"/>
        </p:xfrm>
        <a:graphic>
          <a:graphicData uri="http://schemas.openxmlformats.org/presentationml/2006/ole">
            <p:oleObj spid="_x0000_s168963" name="Equation" r:id="rId5" imgW="2438280" imgH="203040" progId="Equation.DSMT4">
              <p:embed/>
            </p:oleObj>
          </a:graphicData>
        </a:graphic>
      </p:graphicFrame>
      <p:graphicFrame>
        <p:nvGraphicFramePr>
          <p:cNvPr id="8" name="Object 2"/>
          <p:cNvGraphicFramePr>
            <a:graphicFrameLocks noChangeAspect="1"/>
          </p:cNvGraphicFramePr>
          <p:nvPr/>
        </p:nvGraphicFramePr>
        <p:xfrm>
          <a:off x="817388" y="5366842"/>
          <a:ext cx="5391150" cy="447675"/>
        </p:xfrm>
        <a:graphic>
          <a:graphicData uri="http://schemas.openxmlformats.org/presentationml/2006/ole">
            <p:oleObj spid="_x0000_s168964" name="Equation" r:id="rId6" imgW="2438280" imgH="203040" progId="Equation.DSMT4">
              <p:embed/>
            </p:oleObj>
          </a:graphicData>
        </a:graphic>
      </p:graphicFrame>
      <p:graphicFrame>
        <p:nvGraphicFramePr>
          <p:cNvPr id="9" name="Object 2"/>
          <p:cNvGraphicFramePr>
            <a:graphicFrameLocks noChangeAspect="1"/>
          </p:cNvGraphicFramePr>
          <p:nvPr/>
        </p:nvGraphicFramePr>
        <p:xfrm>
          <a:off x="8218313" y="4274642"/>
          <a:ext cx="3565525" cy="1455738"/>
        </p:xfrm>
        <a:graphic>
          <a:graphicData uri="http://schemas.openxmlformats.org/presentationml/2006/ole">
            <p:oleObj spid="_x0000_s168965" name="Equation" r:id="rId7" imgW="1612800" imgH="660240" progId="Equation.DSMT4">
              <p:embed/>
            </p:oleObj>
          </a:graphicData>
        </a:graphic>
      </p:graphicFrame>
      <p:graphicFrame>
        <p:nvGraphicFramePr>
          <p:cNvPr id="10" name="Object 2"/>
          <p:cNvGraphicFramePr>
            <a:graphicFrameLocks noChangeAspect="1"/>
          </p:cNvGraphicFramePr>
          <p:nvPr/>
        </p:nvGraphicFramePr>
        <p:xfrm>
          <a:off x="2728738" y="407492"/>
          <a:ext cx="6907213" cy="447675"/>
        </p:xfrm>
        <a:graphic>
          <a:graphicData uri="http://schemas.openxmlformats.org/presentationml/2006/ole">
            <p:oleObj spid="_x0000_s168966" name="Equation" r:id="rId8" imgW="31240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554907" y="2065213"/>
          <a:ext cx="8609454" cy="1153160"/>
        </p:xfrm>
        <a:graphic>
          <a:graphicData uri="http://schemas.openxmlformats.org/drawingml/2006/table">
            <a:tbl>
              <a:tblPr firstRow="1" bandRow="1">
                <a:tableStyleId>{5C22544A-7EE6-4342-B048-85BDC9FD1C3A}</a:tableStyleId>
              </a:tblPr>
              <a:tblGrid>
                <a:gridCol w="1229922"/>
                <a:gridCol w="1229922"/>
                <a:gridCol w="1229922"/>
                <a:gridCol w="1229922"/>
                <a:gridCol w="1229922"/>
                <a:gridCol w="1229922"/>
                <a:gridCol w="1229922"/>
              </a:tblGrid>
              <a:tr h="576580">
                <a:tc>
                  <a:txBody>
                    <a:bodyPr/>
                    <a:lstStyle/>
                    <a:p>
                      <a:pPr algn="ctr">
                        <a:buNone/>
                      </a:pPr>
                      <a:r>
                        <a:rPr lang="zh-CN" altLang="en-US" b="1" dirty="0">
                          <a:solidFill>
                            <a:srgbClr val="FF0000"/>
                          </a:solidFill>
                        </a:rPr>
                        <a:t>校服规格</a:t>
                      </a:r>
                    </a:p>
                  </a:txBody>
                  <a:tcPr/>
                </a:tc>
                <a:tc>
                  <a:txBody>
                    <a:bodyPr/>
                    <a:lstStyle/>
                    <a:p>
                      <a:pPr algn="ctr">
                        <a:buNone/>
                      </a:pPr>
                      <a:r>
                        <a:rPr lang="en-US" altLang="zh-CN" b="1" dirty="0">
                          <a:solidFill>
                            <a:srgbClr val="FF0000"/>
                          </a:solidFill>
                        </a:rPr>
                        <a:t>155</a:t>
                      </a:r>
                    </a:p>
                  </a:txBody>
                  <a:tcPr/>
                </a:tc>
                <a:tc>
                  <a:txBody>
                    <a:bodyPr/>
                    <a:lstStyle/>
                    <a:p>
                      <a:pPr algn="ctr">
                        <a:buNone/>
                      </a:pPr>
                      <a:r>
                        <a:rPr lang="en-US" altLang="zh-CN" b="1" dirty="0">
                          <a:solidFill>
                            <a:srgbClr val="FF0000"/>
                          </a:solidFill>
                        </a:rPr>
                        <a:t>160</a:t>
                      </a:r>
                    </a:p>
                  </a:txBody>
                  <a:tcPr/>
                </a:tc>
                <a:tc>
                  <a:txBody>
                    <a:bodyPr/>
                    <a:lstStyle/>
                    <a:p>
                      <a:pPr algn="ctr">
                        <a:buNone/>
                      </a:pPr>
                      <a:r>
                        <a:rPr lang="en-US" altLang="zh-CN" b="1">
                          <a:solidFill>
                            <a:srgbClr val="FF0000"/>
                          </a:solidFill>
                        </a:rPr>
                        <a:t>165</a:t>
                      </a:r>
                    </a:p>
                  </a:txBody>
                  <a:tcPr/>
                </a:tc>
                <a:tc>
                  <a:txBody>
                    <a:bodyPr/>
                    <a:lstStyle/>
                    <a:p>
                      <a:pPr algn="ctr">
                        <a:buNone/>
                      </a:pPr>
                      <a:r>
                        <a:rPr lang="en-US" altLang="zh-CN" b="1">
                          <a:solidFill>
                            <a:srgbClr val="FF0000"/>
                          </a:solidFill>
                        </a:rPr>
                        <a:t>170</a:t>
                      </a:r>
                    </a:p>
                  </a:txBody>
                  <a:tcPr/>
                </a:tc>
                <a:tc>
                  <a:txBody>
                    <a:bodyPr/>
                    <a:lstStyle/>
                    <a:p>
                      <a:pPr algn="ctr">
                        <a:buNone/>
                      </a:pPr>
                      <a:r>
                        <a:rPr lang="en-US" altLang="zh-CN" b="1">
                          <a:solidFill>
                            <a:srgbClr val="FF0000"/>
                          </a:solidFill>
                        </a:rPr>
                        <a:t>175</a:t>
                      </a:r>
                    </a:p>
                  </a:txBody>
                  <a:tcPr/>
                </a:tc>
                <a:tc>
                  <a:txBody>
                    <a:bodyPr/>
                    <a:lstStyle/>
                    <a:p>
                      <a:pPr algn="ctr">
                        <a:buNone/>
                      </a:pPr>
                      <a:r>
                        <a:rPr lang="zh-CN" altLang="en-US" b="1">
                          <a:solidFill>
                            <a:srgbClr val="FF0000"/>
                          </a:solidFill>
                        </a:rPr>
                        <a:t>合计</a:t>
                      </a:r>
                    </a:p>
                  </a:txBody>
                  <a:tcPr/>
                </a:tc>
              </a:tr>
              <a:tr h="576580">
                <a:tc>
                  <a:txBody>
                    <a:bodyPr/>
                    <a:lstStyle/>
                    <a:p>
                      <a:pPr algn="ctr">
                        <a:buNone/>
                      </a:pPr>
                      <a:r>
                        <a:rPr lang="zh-CN" altLang="en-US" b="1">
                          <a:solidFill>
                            <a:srgbClr val="FF0000"/>
                          </a:solidFill>
                        </a:rPr>
                        <a:t>频数</a:t>
                      </a:r>
                    </a:p>
                  </a:txBody>
                  <a:tcPr/>
                </a:tc>
                <a:tc>
                  <a:txBody>
                    <a:bodyPr/>
                    <a:lstStyle/>
                    <a:p>
                      <a:pPr algn="ctr">
                        <a:buNone/>
                      </a:pPr>
                      <a:r>
                        <a:rPr lang="en-US" altLang="zh-CN" b="1" dirty="0"/>
                        <a:t>39</a:t>
                      </a:r>
                    </a:p>
                  </a:txBody>
                  <a:tcPr/>
                </a:tc>
                <a:tc>
                  <a:txBody>
                    <a:bodyPr/>
                    <a:lstStyle/>
                    <a:p>
                      <a:pPr algn="ctr">
                        <a:buNone/>
                      </a:pPr>
                      <a:r>
                        <a:rPr lang="en-US" altLang="zh-CN" b="1" dirty="0"/>
                        <a:t>64</a:t>
                      </a:r>
                    </a:p>
                  </a:txBody>
                  <a:tcPr/>
                </a:tc>
                <a:tc>
                  <a:txBody>
                    <a:bodyPr/>
                    <a:lstStyle/>
                    <a:p>
                      <a:pPr algn="ctr">
                        <a:buNone/>
                      </a:pPr>
                      <a:r>
                        <a:rPr lang="en-US" altLang="zh-CN" b="1" dirty="0"/>
                        <a:t>167</a:t>
                      </a:r>
                    </a:p>
                  </a:txBody>
                  <a:tcPr/>
                </a:tc>
                <a:tc>
                  <a:txBody>
                    <a:bodyPr/>
                    <a:lstStyle/>
                    <a:p>
                      <a:pPr algn="ctr">
                        <a:buNone/>
                      </a:pPr>
                      <a:r>
                        <a:rPr lang="en-US" altLang="zh-CN" b="1" dirty="0"/>
                        <a:t>90</a:t>
                      </a:r>
                    </a:p>
                  </a:txBody>
                  <a:tcPr/>
                </a:tc>
                <a:tc>
                  <a:txBody>
                    <a:bodyPr/>
                    <a:lstStyle/>
                    <a:p>
                      <a:pPr algn="ctr">
                        <a:buNone/>
                      </a:pPr>
                      <a:r>
                        <a:rPr lang="en-US" altLang="zh-CN" b="1" dirty="0"/>
                        <a:t>26</a:t>
                      </a:r>
                    </a:p>
                  </a:txBody>
                  <a:tcPr/>
                </a:tc>
                <a:tc>
                  <a:txBody>
                    <a:bodyPr/>
                    <a:lstStyle/>
                    <a:p>
                      <a:pPr algn="ctr">
                        <a:buNone/>
                      </a:pPr>
                      <a:r>
                        <a:rPr lang="en-US" altLang="zh-CN" b="1" dirty="0"/>
                        <a:t>386</a:t>
                      </a:r>
                    </a:p>
                  </a:txBody>
                  <a:tcPr/>
                </a:tc>
              </a:tr>
            </a:tbl>
          </a:graphicData>
        </a:graphic>
      </p:graphicFrame>
      <p:graphicFrame>
        <p:nvGraphicFramePr>
          <p:cNvPr id="5" name="Object 2"/>
          <p:cNvGraphicFramePr>
            <a:graphicFrameLocks noChangeAspect="1"/>
          </p:cNvGraphicFramePr>
          <p:nvPr/>
        </p:nvGraphicFramePr>
        <p:xfrm>
          <a:off x="733425" y="998538"/>
          <a:ext cx="11063288" cy="950912"/>
        </p:xfrm>
        <a:graphic>
          <a:graphicData uri="http://schemas.openxmlformats.org/presentationml/2006/ole">
            <p:oleObj spid="_x0000_s169986" name="Equation" r:id="rId3" imgW="5003640" imgH="431640" progId="Equation.DSMT4">
              <p:embed/>
            </p:oleObj>
          </a:graphicData>
        </a:graphic>
      </p:graphicFrame>
      <p:graphicFrame>
        <p:nvGraphicFramePr>
          <p:cNvPr id="6" name="Object 2"/>
          <p:cNvGraphicFramePr>
            <a:graphicFrameLocks noChangeAspect="1"/>
          </p:cNvGraphicFramePr>
          <p:nvPr/>
        </p:nvGraphicFramePr>
        <p:xfrm>
          <a:off x="478582" y="3454276"/>
          <a:ext cx="11510963" cy="950912"/>
        </p:xfrm>
        <a:graphic>
          <a:graphicData uri="http://schemas.openxmlformats.org/presentationml/2006/ole">
            <p:oleObj spid="_x0000_s169987" name="Equation" r:id="rId4" imgW="5206680" imgH="431640" progId="Equation.DSMT4">
              <p:embed/>
            </p:oleObj>
          </a:graphicData>
        </a:graphic>
      </p:graphicFrame>
      <p:graphicFrame>
        <p:nvGraphicFramePr>
          <p:cNvPr id="7" name="Object 2"/>
          <p:cNvGraphicFramePr>
            <a:graphicFrameLocks noChangeAspect="1"/>
          </p:cNvGraphicFramePr>
          <p:nvPr/>
        </p:nvGraphicFramePr>
        <p:xfrm>
          <a:off x="708770" y="4567113"/>
          <a:ext cx="11487150" cy="950913"/>
        </p:xfrm>
        <a:graphic>
          <a:graphicData uri="http://schemas.openxmlformats.org/presentationml/2006/ole">
            <p:oleObj spid="_x0000_s169988" name="Equation" r:id="rId5" imgW="5194080" imgH="431640" progId="Equation.DSMT4">
              <p:embed/>
            </p:oleObj>
          </a:graphicData>
        </a:graphic>
      </p:graphicFrame>
      <p:sp>
        <p:nvSpPr>
          <p:cNvPr id="8" name="椭圆 7"/>
          <p:cNvSpPr>
            <a:spLocks noChangeArrowheads="1"/>
          </p:cNvSpPr>
          <p:nvPr/>
        </p:nvSpPr>
        <p:spPr bwMode="auto">
          <a:xfrm>
            <a:off x="5491907" y="1922338"/>
            <a:ext cx="722313" cy="1400175"/>
          </a:xfrm>
          <a:prstGeom prst="ellipse">
            <a:avLst/>
          </a:prstGeom>
          <a:noFill/>
          <a:ln w="57150" algn="ctr">
            <a:solidFill>
              <a:srgbClr val="FA4CFA"/>
            </a:solidFill>
            <a:round/>
            <a:headEnd/>
            <a:tailEnd/>
          </a:ln>
        </p:spPr>
        <p:txBody>
          <a:bodyPr anchor="ctr"/>
          <a:lstStyle/>
          <a:p>
            <a:pPr eaLnBrk="1" hangingPunct="1">
              <a:buFont typeface="Arial" pitchFamily="34" charset="0"/>
              <a:buNone/>
            </a:pPr>
            <a:endParaRPr lang="zh-CN" altLang="en-US" sz="2800" b="1">
              <a:latin typeface="Arial" pitchFamily="34" charset="0"/>
              <a:cs typeface="Times New Roman" pitchFamily="18" charset="0"/>
            </a:endParaRPr>
          </a:p>
        </p:txBody>
      </p:sp>
      <p:pic>
        <p:nvPicPr>
          <p:cNvPr id="9" name="图片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9984" y="45418"/>
            <a:ext cx="11561886" cy="725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485D36B6-E9EB-4155-83FE-7DA2C7D5C851}" vid="{C9A65883-9CAD-479D-A00D-F5A39741FC2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485D36B6-E9EB-4155-83FE-7DA2C7D5C851}" vid="{C9A65883-9CAD-479D-A00D-F5A39741FC29}"/>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1509</TotalTime>
  <Words>929</Words>
  <Application>Microsoft Office PowerPoint</Application>
  <PresentationFormat>自定义</PresentationFormat>
  <Paragraphs>45</Paragraphs>
  <Slides>33</Slides>
  <Notes>0</Notes>
  <HiddenSlides>0</HiddenSlides>
  <MMClips>0</MMClips>
  <ScaleCrop>false</ScaleCrop>
  <HeadingPairs>
    <vt:vector size="8" baseType="variant">
      <vt:variant>
        <vt:lpstr>已用的字体</vt:lpstr>
      </vt:variant>
      <vt:variant>
        <vt:i4>15</vt:i4>
      </vt:variant>
      <vt:variant>
        <vt:lpstr>主题</vt:lpstr>
      </vt:variant>
      <vt:variant>
        <vt:i4>4</vt:i4>
      </vt:variant>
      <vt:variant>
        <vt:lpstr>嵌入 OLE 服务器</vt:lpstr>
      </vt:variant>
      <vt:variant>
        <vt:i4>2</vt:i4>
      </vt:variant>
      <vt:variant>
        <vt:lpstr>幻灯片标题</vt:lpstr>
      </vt:variant>
      <vt:variant>
        <vt:i4>33</vt:i4>
      </vt:variant>
    </vt:vector>
  </HeadingPairs>
  <TitlesOfParts>
    <vt:vector size="54" baseType="lpstr">
      <vt:lpstr>Arial</vt:lpstr>
      <vt:lpstr>宋体</vt:lpstr>
      <vt:lpstr>楷体_GB2312</vt:lpstr>
      <vt:lpstr>方正粗黑宋简体</vt:lpstr>
      <vt:lpstr>Tahoma</vt:lpstr>
      <vt:lpstr>Calibri</vt:lpstr>
      <vt:lpstr>Times New Roman</vt:lpstr>
      <vt:lpstr>幼圆</vt:lpstr>
      <vt:lpstr>黑体</vt:lpstr>
      <vt:lpstr>Calibri Light</vt:lpstr>
      <vt:lpstr>等线 Light</vt:lpstr>
      <vt:lpstr>等线</vt:lpstr>
      <vt:lpstr>微软雅黑</vt:lpstr>
      <vt:lpstr>华文中宋</vt:lpstr>
      <vt:lpstr>Adobe Gothic Std B</vt:lpstr>
      <vt:lpstr>主题1</vt:lpstr>
      <vt:lpstr>Office 主题​​</vt:lpstr>
      <vt:lpstr>2_Office 主题​​</vt:lpstr>
      <vt:lpstr>1_主题1</vt:lpstr>
      <vt:lpstr>Equation</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PPT模板</dc:title>
  <dc:creator>锐普PPT</dc:creator>
  <dc:description>本素材由锐普原创，版权受国家法律保护，仅授权购买者本人使用，为了您个人和锐普的利益，请勿复制、传播、销售，否则将承担法律责任。</dc:description>
  <cp:lastModifiedBy>Administrator</cp:lastModifiedBy>
  <cp:revision>131</cp:revision>
  <dcterms:created xsi:type="dcterms:W3CDTF">2014-09-25T03:58:00Z</dcterms:created>
  <dcterms:modified xsi:type="dcterms:W3CDTF">2020-03-24T16:24:12Z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