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28" r:id="rId3"/>
    <p:sldId id="417" r:id="rId4"/>
    <p:sldId id="418" r:id="rId5"/>
    <p:sldId id="419" r:id="rId6"/>
    <p:sldId id="420" r:id="rId8"/>
    <p:sldId id="421" r:id="rId9"/>
    <p:sldId id="309" r:id="rId10"/>
    <p:sldId id="310" r:id="rId11"/>
    <p:sldId id="313" r:id="rId12"/>
    <p:sldId id="338" r:id="rId13"/>
    <p:sldId id="333" r:id="rId14"/>
    <p:sldId id="260" r:id="rId15"/>
    <p:sldId id="332" r:id="rId16"/>
    <p:sldId id="261" r:id="rId17"/>
    <p:sldId id="262" r:id="rId18"/>
    <p:sldId id="263" r:id="rId19"/>
    <p:sldId id="308" r:id="rId20"/>
    <p:sldId id="269" r:id="rId21"/>
    <p:sldId id="270" r:id="rId22"/>
    <p:sldId id="397" r:id="rId23"/>
    <p:sldId id="398" r:id="rId24"/>
    <p:sldId id="399" r:id="rId25"/>
    <p:sldId id="401" r:id="rId26"/>
    <p:sldId id="403" r:id="rId27"/>
    <p:sldId id="404" r:id="rId28"/>
    <p:sldId id="406" r:id="rId29"/>
    <p:sldId id="407" r:id="rId30"/>
    <p:sldId id="455" r:id="rId31"/>
    <p:sldId id="456" r:id="rId32"/>
    <p:sldId id="457" r:id="rId33"/>
    <p:sldId id="458" r:id="rId34"/>
    <p:sldId id="459" r:id="rId35"/>
    <p:sldId id="460" r:id="rId36"/>
    <p:sldId id="461" r:id="rId37"/>
    <p:sldId id="462" r:id="rId38"/>
    <p:sldId id="463" r:id="rId39"/>
  </p:sldIdLst>
  <p:sldSz cx="11522075" cy="6480175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/>
    <p:restoredTop sz="94660"/>
  </p:normalViewPr>
  <p:slideViewPr>
    <p:cSldViewPr showGuides="1">
      <p:cViewPr varScale="1">
        <p:scale>
          <a:sx n="66" d="100"/>
          <a:sy n="66" d="100"/>
        </p:scale>
        <p:origin x="792" y="52"/>
      </p:cViewPr>
      <p:guideLst>
        <p:guide orient="horz" pos="2035"/>
        <p:guide pos="36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307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sz="1200" dirty="0"/>
          </a:p>
        </p:txBody>
      </p:sp>
      <p:sp>
        <p:nvSpPr>
          <p:cNvPr id="3075" name="日期占位符 3074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3076" name="幻灯片图像占位符 3075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文本占位符 3076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78" name="页脚占位符 307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altLang="en-US" sz="1200" dirty="0"/>
          </a:p>
        </p:txBody>
      </p:sp>
      <p:sp>
        <p:nvSpPr>
          <p:cNvPr id="3079" name="灯片编号占位符 307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229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  <p:sp>
        <p:nvSpPr>
          <p:cNvPr id="110594" name="幻灯片图像占位符 1105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0595" name="文本占位符 11059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dirty="0"/>
              <a:t>结果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259" y="1060529"/>
            <a:ext cx="8641556" cy="2256061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259" y="3403592"/>
            <a:ext cx="8641556" cy="1564542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426" y="258763"/>
            <a:ext cx="2592388" cy="55292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6879" cy="55292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142" y="1615544"/>
            <a:ext cx="9937790" cy="2695572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142" y="4336618"/>
            <a:ext cx="9937790" cy="1417538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081080" cy="4276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64734" y="1511300"/>
            <a:ext cx="5081080" cy="4276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345009"/>
            <a:ext cx="9937790" cy="125253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21563" y="1680459"/>
            <a:ext cx="4605781" cy="778521"/>
          </a:xfrm>
        </p:spPr>
        <p:txBody>
          <a:bodyPr anchor="ctr" anchorCtr="0"/>
          <a:lstStyle>
            <a:lvl1pPr marL="0" indent="0">
              <a:buNone/>
              <a:defRPr sz="2645"/>
            </a:lvl1pPr>
            <a:lvl2pPr marL="431800" indent="0">
              <a:buNone/>
              <a:defRPr sz="2270"/>
            </a:lvl2pPr>
            <a:lvl3pPr marL="864235" indent="0">
              <a:buNone/>
              <a:defRPr sz="1890"/>
            </a:lvl3pPr>
            <a:lvl4pPr marL="1296035" indent="0">
              <a:buNone/>
              <a:defRPr sz="1700"/>
            </a:lvl4pPr>
            <a:lvl5pPr marL="1727835" indent="0">
              <a:buNone/>
              <a:defRPr sz="1700"/>
            </a:lvl5pPr>
            <a:lvl6pPr marL="2160270" indent="0">
              <a:buNone/>
              <a:defRPr sz="1700"/>
            </a:lvl6pPr>
            <a:lvl7pPr marL="2592070" indent="0">
              <a:buNone/>
              <a:defRPr sz="1700"/>
            </a:lvl7pPr>
            <a:lvl8pPr marL="3023870" indent="0">
              <a:buNone/>
              <a:defRPr sz="1700"/>
            </a:lvl8pPr>
            <a:lvl9pPr marL="3456305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21563" y="2518536"/>
            <a:ext cx="4605781" cy="33301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913132" y="1680459"/>
            <a:ext cx="4628464" cy="778521"/>
          </a:xfrm>
        </p:spPr>
        <p:txBody>
          <a:bodyPr anchor="ctr" anchorCtr="0"/>
          <a:lstStyle>
            <a:lvl1pPr marL="0" indent="0">
              <a:buNone/>
              <a:defRPr sz="2645"/>
            </a:lvl1pPr>
            <a:lvl2pPr marL="431800" indent="0">
              <a:buNone/>
              <a:defRPr sz="2270"/>
            </a:lvl2pPr>
            <a:lvl3pPr marL="864235" indent="0">
              <a:buNone/>
              <a:defRPr sz="1890"/>
            </a:lvl3pPr>
            <a:lvl4pPr marL="1296035" indent="0">
              <a:buNone/>
              <a:defRPr sz="1700"/>
            </a:lvl4pPr>
            <a:lvl5pPr marL="1727835" indent="0">
              <a:buNone/>
              <a:defRPr sz="1700"/>
            </a:lvl5pPr>
            <a:lvl6pPr marL="2160270" indent="0">
              <a:buNone/>
              <a:defRPr sz="1700"/>
            </a:lvl6pPr>
            <a:lvl7pPr marL="2592070" indent="0">
              <a:buNone/>
              <a:defRPr sz="1700"/>
            </a:lvl7pPr>
            <a:lvl8pPr marL="3023870" indent="0">
              <a:buNone/>
              <a:defRPr sz="1700"/>
            </a:lvl8pPr>
            <a:lvl9pPr marL="3456305" indent="0">
              <a:buNone/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913132" y="2518536"/>
            <a:ext cx="4628464" cy="33301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432012"/>
            <a:ext cx="3716169" cy="1512041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8383" y="933025"/>
            <a:ext cx="5833050" cy="4605124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643" y="1944053"/>
            <a:ext cx="3716169" cy="3601598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432012"/>
            <a:ext cx="3936472" cy="1512041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8383" y="432013"/>
            <a:ext cx="5833050" cy="5106138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643" y="1944053"/>
            <a:ext cx="3936472" cy="3601598"/>
          </a:xfrm>
        </p:spPr>
        <p:txBody>
          <a:bodyPr/>
          <a:lstStyle>
            <a:lvl1pPr marL="0" indent="0">
              <a:buNone/>
              <a:defRPr sz="1890"/>
            </a:lvl1pPr>
            <a:lvl2pPr marL="431800" indent="0">
              <a:buNone/>
              <a:defRPr sz="1700"/>
            </a:lvl2pPr>
            <a:lvl3pPr marL="864235" indent="0">
              <a:buNone/>
              <a:defRPr sz="1510"/>
            </a:lvl3pPr>
            <a:lvl4pPr marL="1296035" indent="0">
              <a:buNone/>
              <a:defRPr sz="1325"/>
            </a:lvl4pPr>
            <a:lvl5pPr marL="1727835" indent="0">
              <a:buNone/>
              <a:defRPr sz="1325"/>
            </a:lvl5pPr>
            <a:lvl6pPr marL="2160270" indent="0">
              <a:buNone/>
              <a:defRPr sz="1325"/>
            </a:lvl6pPr>
            <a:lvl7pPr marL="2592070" indent="0">
              <a:buNone/>
              <a:defRPr sz="1325"/>
            </a:lvl7pPr>
            <a:lvl8pPr marL="3023870" indent="0">
              <a:buNone/>
              <a:defRPr sz="1325"/>
            </a:lvl8pPr>
            <a:lvl9pPr marL="3456305" indent="0">
              <a:buNone/>
              <a:defRPr sz="132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576263" y="258763"/>
            <a:ext cx="10369550" cy="10810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576263" y="1511300"/>
            <a:ext cx="10369550" cy="42767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576263" y="5900738"/>
            <a:ext cx="2687637" cy="4508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937000" y="5900738"/>
            <a:ext cx="3648075" cy="4508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258175" y="5900738"/>
            <a:ext cx="2687638" cy="4508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031" name="图片 1030" descr="学科网资料PPT模板12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1522075" cy="6462713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png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25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NULL" TargetMode="External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1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9.png"/><Relationship Id="rId1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NULL" TargetMode="External"/><Relationship Id="rId1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NULL" TargetMode="External"/><Relationship Id="rId1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NULL" TargetMode="Externa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3" descr="C:\Users\Administrator\Desktop\图片1.jpg图片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175" y="0"/>
            <a:ext cx="11515725" cy="64801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72" name="组合 6"/>
          <p:cNvGrpSpPr/>
          <p:nvPr/>
        </p:nvGrpSpPr>
        <p:grpSpPr>
          <a:xfrm>
            <a:off x="882" y="4509456"/>
            <a:ext cx="11520311" cy="1203457"/>
            <a:chOff x="-1524000" y="2807930"/>
            <a:chExt cx="12192000" cy="1273455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0" y="2807930"/>
              <a:ext cx="9144000" cy="0"/>
            </a:xfrm>
            <a:prstGeom prst="line">
              <a:avLst/>
            </a:prstGeom>
            <a:ln>
              <a:solidFill>
                <a:schemeClr val="bg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74" name="组合 9"/>
            <p:cNvGrpSpPr/>
            <p:nvPr/>
          </p:nvGrpSpPr>
          <p:grpSpPr>
            <a:xfrm>
              <a:off x="-1524000" y="2807930"/>
              <a:ext cx="12192000" cy="1273455"/>
              <a:chOff x="-1524000" y="2807930"/>
              <a:chExt cx="12192000" cy="1273455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-1524000" y="2807930"/>
                <a:ext cx="12192000" cy="1190847"/>
              </a:xfrm>
              <a:prstGeom prst="rect">
                <a:avLst/>
              </a:prstGeom>
              <a:solidFill>
                <a:schemeClr val="bg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3985218" y="3998778"/>
                <a:ext cx="6682781" cy="82606"/>
              </a:xfrm>
              <a:prstGeom prst="rect">
                <a:avLst/>
              </a:prstGeom>
              <a:solidFill>
                <a:srgbClr val="92D05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-1524000" y="3998777"/>
                <a:ext cx="5509219" cy="82608"/>
              </a:xfrm>
              <a:prstGeom prst="rect">
                <a:avLst/>
              </a:prstGeom>
              <a:solidFill>
                <a:srgbClr val="FF6600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7179" name="标题 1"/>
          <p:cNvSpPr>
            <a:spLocks noGrp="1"/>
          </p:cNvSpPr>
          <p:nvPr>
            <p:ph type="ctrTitle"/>
          </p:nvPr>
        </p:nvSpPr>
        <p:spPr>
          <a:xfrm>
            <a:off x="2787957" y="4932133"/>
            <a:ext cx="8163220" cy="654018"/>
          </a:xfrm>
        </p:spPr>
        <p:txBody>
          <a:bodyPr vert="horz" wrap="square" lIns="86402" tIns="43201" rIns="86402" bIns="43201" anchor="b"/>
          <a:lstStyle/>
          <a:p>
            <a:pPr algn="l" defTabSz="914400">
              <a:buClrTx/>
              <a:buSzTx/>
              <a:buFontTx/>
            </a:pPr>
            <a:r>
              <a:rPr lang="zh-CN" altLang="en-US" sz="3780" kern="1200" dirty="0">
                <a:latin typeface="+mj-lt"/>
                <a:ea typeface="+mj-ea"/>
                <a:cs typeface="+mj-cs"/>
              </a:rPr>
              <a:t>第三节  城市化</a:t>
            </a:r>
            <a:endParaRPr lang="zh-CN" altLang="en-US" sz="378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7180" name="副标题 2"/>
          <p:cNvSpPr>
            <a:spLocks noGrp="1"/>
          </p:cNvSpPr>
          <p:nvPr>
            <p:ph type="subTitle" idx="1"/>
          </p:nvPr>
        </p:nvSpPr>
        <p:spPr>
          <a:xfrm>
            <a:off x="2787957" y="4590124"/>
            <a:ext cx="7293197" cy="426012"/>
          </a:xfrm>
        </p:spPr>
        <p:txBody>
          <a:bodyPr vert="horz" wrap="square" lIns="86402" tIns="43201" rIns="86402" bIns="43201" anchor="t"/>
          <a:lstStyle/>
          <a:p>
            <a:pPr algn="l" defTabSz="914400">
              <a:buClrTx/>
              <a:buSzTx/>
            </a:pPr>
            <a:r>
              <a:rPr lang="zh-CN" altLang="en-US" kern="1200" dirty="0">
                <a:latin typeface="+mn-lt"/>
                <a:ea typeface="+mn-ea"/>
                <a:cs typeface="+mn-cs"/>
              </a:rPr>
              <a:t>第二章 城市与城市化</a:t>
            </a:r>
            <a:endParaRPr lang="zh-CN" altLang="en-US" kern="12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/>
          <p:nvPr/>
        </p:nvSpPr>
        <p:spPr>
          <a:xfrm>
            <a:off x="315913" y="3579813"/>
            <a:ext cx="1814512" cy="884237"/>
          </a:xfrm>
          <a:prstGeom prst="rect">
            <a:avLst/>
          </a:prstGeom>
          <a:solidFill>
            <a:srgbClr val="99CC00">
              <a:alpha val="92999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buFont typeface="Arial" panose="020B0604020202020204" pitchFamily="34" charset="0"/>
            </a:pPr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149507" name="Group 3"/>
          <p:cNvGrpSpPr/>
          <p:nvPr/>
        </p:nvGrpSpPr>
        <p:grpSpPr>
          <a:xfrm>
            <a:off x="3763963" y="1946275"/>
            <a:ext cx="2813050" cy="2043113"/>
            <a:chOff x="0" y="0"/>
            <a:chExt cx="1361" cy="1361"/>
          </a:xfrm>
        </p:grpSpPr>
        <p:sp>
          <p:nvSpPr>
            <p:cNvPr id="149508" name="Oval 4"/>
            <p:cNvSpPr/>
            <p:nvPr/>
          </p:nvSpPr>
          <p:spPr>
            <a:xfrm>
              <a:off x="0" y="0"/>
              <a:ext cx="1361" cy="1361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49509" name="Oval 5" descr="大网格"/>
            <p:cNvSpPr/>
            <p:nvPr/>
          </p:nvSpPr>
          <p:spPr>
            <a:xfrm>
              <a:off x="302" y="309"/>
              <a:ext cx="770" cy="771"/>
            </a:xfrm>
            <a:prstGeom prst="ellipse">
              <a:avLst/>
            </a:prstGeom>
            <a:blipFill rotWithShape="0">
              <a:blip r:embed="rId1"/>
            </a:blip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9510" name="Group 6"/>
          <p:cNvGrpSpPr/>
          <p:nvPr/>
        </p:nvGrpSpPr>
        <p:grpSpPr>
          <a:xfrm>
            <a:off x="315913" y="3511550"/>
            <a:ext cx="1814512" cy="952500"/>
            <a:chOff x="0" y="0"/>
            <a:chExt cx="907" cy="635"/>
          </a:xfrm>
        </p:grpSpPr>
        <p:sp>
          <p:nvSpPr>
            <p:cNvPr id="149511" name="Rectangle 7" descr="小网格"/>
            <p:cNvSpPr/>
            <p:nvPr/>
          </p:nvSpPr>
          <p:spPr>
            <a:xfrm>
              <a:off x="0" y="0"/>
              <a:ext cx="907" cy="635"/>
            </a:xfrm>
            <a:prstGeom prst="rect">
              <a:avLst/>
            </a:prstGeom>
            <a:blipFill rotWithShape="0">
              <a:blip r:embed="rId2"/>
            </a:blip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49512" name="Rectangle 8"/>
            <p:cNvSpPr/>
            <p:nvPr/>
          </p:nvSpPr>
          <p:spPr>
            <a:xfrm>
              <a:off x="76" y="54"/>
              <a:ext cx="692" cy="5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latin typeface="Arial" panose="020B0604020202020204" pitchFamily="34" charset="0"/>
                  <a:ea typeface="华文新魏" panose="02010800040101010101" pitchFamily="2" charset="-122"/>
                </a:rPr>
                <a:t>基础设</a:t>
              </a:r>
              <a:endParaRPr lang="zh-CN" altLang="en-US" sz="2400" b="1" dirty="0">
                <a:latin typeface="Arial" panose="020B0604020202020204" pitchFamily="34" charset="0"/>
                <a:ea typeface="华文新魏" panose="02010800040101010101" pitchFamily="2" charset="-122"/>
              </a:endParaRPr>
            </a:p>
            <a:p>
              <a:pPr>
                <a:buFont typeface="Arial" panose="020B0604020202020204" pitchFamily="34" charset="0"/>
              </a:pPr>
              <a:r>
                <a:rPr lang="zh-CN" altLang="en-US" sz="2400" b="1" dirty="0">
                  <a:latin typeface="Arial" panose="020B0604020202020204" pitchFamily="34" charset="0"/>
                  <a:ea typeface="华文新魏" panose="02010800040101010101" pitchFamily="2" charset="-122"/>
                </a:rPr>
                <a:t>施完善</a:t>
              </a:r>
              <a:endParaRPr lang="zh-CN" altLang="en-US" sz="2400" b="1" dirty="0">
                <a:latin typeface="Arial" panose="020B0604020202020204" pitchFamily="34" charset="0"/>
                <a:ea typeface="华文新魏" panose="02010800040101010101" pitchFamily="2" charset="-122"/>
              </a:endParaRPr>
            </a:p>
          </p:txBody>
        </p:sp>
      </p:grpSp>
      <p:grpSp>
        <p:nvGrpSpPr>
          <p:cNvPr id="149513" name="Group 9"/>
          <p:cNvGrpSpPr/>
          <p:nvPr/>
        </p:nvGrpSpPr>
        <p:grpSpPr>
          <a:xfrm>
            <a:off x="3038475" y="1471613"/>
            <a:ext cx="4265613" cy="2992437"/>
            <a:chOff x="0" y="0"/>
            <a:chExt cx="2132" cy="1995"/>
          </a:xfrm>
        </p:grpSpPr>
        <p:sp>
          <p:nvSpPr>
            <p:cNvPr id="149514" name="Oval 10"/>
            <p:cNvSpPr/>
            <p:nvPr/>
          </p:nvSpPr>
          <p:spPr>
            <a:xfrm>
              <a:off x="0" y="0"/>
              <a:ext cx="2132" cy="1995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49515" name="Oval 11" descr="大网格"/>
            <p:cNvSpPr/>
            <p:nvPr/>
          </p:nvSpPr>
          <p:spPr>
            <a:xfrm>
              <a:off x="363" y="317"/>
              <a:ext cx="1406" cy="1361"/>
            </a:xfrm>
            <a:prstGeom prst="ellipse">
              <a:avLst/>
            </a:prstGeom>
            <a:blipFill rotWithShape="0">
              <a:blip r:embed="rId1"/>
            </a:blip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</a:pPr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149517" name="Text Box 13"/>
          <p:cNvSpPr txBox="1"/>
          <p:nvPr/>
        </p:nvSpPr>
        <p:spPr>
          <a:xfrm>
            <a:off x="498475" y="5008563"/>
            <a:ext cx="10798175" cy="1008062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00" b="1" dirty="0">
                <a:latin typeface="Times New Roman" panose="02020603050405020304" pitchFamily="18" charset="0"/>
                <a:ea typeface="华文新魏" panose="02010800040101010101" pitchFamily="2" charset="-122"/>
              </a:rPr>
              <a:t>郊区城市化是指人口在郊区集中，使郊区与城市融为一体。</a:t>
            </a:r>
            <a:endParaRPr lang="zh-CN" altLang="en-US" sz="3200" b="1" dirty="0"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sp>
        <p:nvSpPr>
          <p:cNvPr id="149518" name="Text Box 14"/>
          <p:cNvSpPr txBox="1"/>
          <p:nvPr/>
        </p:nvSpPr>
        <p:spPr>
          <a:xfrm>
            <a:off x="78740" y="4820920"/>
            <a:ext cx="11206163" cy="138366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2800" b="1" dirty="0">
                <a:latin typeface="宋体" panose="02010600030101010101" pitchFamily="2" charset="-122"/>
              </a:rPr>
              <a:t>    </a:t>
            </a:r>
            <a:r>
              <a:rPr lang="zh-CN" altLang="en-US" sz="2800" b="1" dirty="0">
                <a:latin typeface="宋体" panose="02010600030101010101" pitchFamily="2" charset="-122"/>
              </a:rPr>
              <a:t>逆城市化</a:t>
            </a:r>
            <a:r>
              <a:rPr lang="en-US" altLang="zh-CN" sz="2800" b="1">
                <a:latin typeface="宋体" panose="02010600030101010101" pitchFamily="2" charset="-122"/>
              </a:rPr>
              <a:t>:</a:t>
            </a:r>
            <a:r>
              <a:rPr lang="zh-CN" altLang="en-US" sz="2800" b="1" dirty="0">
                <a:latin typeface="宋体" panose="02010600030101010101" pitchFamily="2" charset="-122"/>
              </a:rPr>
              <a:t>城市化后期，由于交通拥挤、环境污染等城市问题日益严重，城区环境质量下降</a:t>
            </a:r>
            <a:r>
              <a:rPr lang="en-US" altLang="zh-CN" sz="2800" b="1" dirty="0">
                <a:latin typeface="宋体" panose="02010600030101010101" pitchFamily="2" charset="-122"/>
              </a:rPr>
              <a:t>;</a:t>
            </a:r>
            <a:r>
              <a:rPr lang="zh-CN" altLang="en-US" sz="2800" b="1" dirty="0">
                <a:latin typeface="宋体" panose="02010600030101010101" pitchFamily="2" charset="-122"/>
              </a:rPr>
              <a:t>城区人口迁往环境条件好、基础设施完善的乡村的现象。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149519" name="Rectangle 15" descr="大网格"/>
          <p:cNvSpPr/>
          <p:nvPr/>
        </p:nvSpPr>
        <p:spPr>
          <a:xfrm>
            <a:off x="8845550" y="1538288"/>
            <a:ext cx="1452563" cy="465137"/>
          </a:xfrm>
          <a:prstGeom prst="rect">
            <a:avLst/>
          </a:prstGeom>
          <a:blipFill rotWithShape="0">
            <a:blip r:embed="rId1"/>
          </a:blip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</a:pPr>
            <a:r>
              <a:rPr lang="zh-CN" altLang="en-US" sz="2400" b="1" dirty="0">
                <a:latin typeface="Arial" panose="020B0604020202020204" pitchFamily="34" charset="0"/>
                <a:ea typeface="华文新魏" panose="02010800040101010101" pitchFamily="2" charset="-122"/>
              </a:rPr>
              <a:t>城区</a:t>
            </a:r>
            <a:endParaRPr lang="zh-CN" altLang="en-US" sz="2400" b="1" dirty="0"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149520" name="Rectangle 16"/>
          <p:cNvSpPr/>
          <p:nvPr/>
        </p:nvSpPr>
        <p:spPr>
          <a:xfrm>
            <a:off x="8856663" y="2055813"/>
            <a:ext cx="1452562" cy="46355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</a:pPr>
            <a:r>
              <a:rPr lang="zh-CN" altLang="en-US" sz="2400" b="1" dirty="0">
                <a:latin typeface="Arial" panose="020B0604020202020204" pitchFamily="34" charset="0"/>
                <a:ea typeface="华文新魏" panose="02010800040101010101" pitchFamily="2" charset="-122"/>
              </a:rPr>
              <a:t>郊区</a:t>
            </a:r>
            <a:endParaRPr lang="zh-CN" altLang="en-US" sz="2400" b="1" dirty="0"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149521" name="Rectangle 17"/>
          <p:cNvSpPr/>
          <p:nvPr/>
        </p:nvSpPr>
        <p:spPr>
          <a:xfrm>
            <a:off x="4308475" y="2424113"/>
            <a:ext cx="1814513" cy="10080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3200" b="1" dirty="0">
                <a:latin typeface="Arial" panose="020B0604020202020204" pitchFamily="34" charset="0"/>
                <a:ea typeface="华文新魏" panose="02010800040101010101" pitchFamily="2" charset="-122"/>
              </a:rPr>
              <a:t>环境质量下降</a:t>
            </a:r>
            <a:endParaRPr lang="zh-CN" altLang="en-US" sz="3200" b="1" dirty="0"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149522" name="Rectangle 18"/>
          <p:cNvSpPr/>
          <p:nvPr/>
        </p:nvSpPr>
        <p:spPr>
          <a:xfrm>
            <a:off x="8845550" y="2559050"/>
            <a:ext cx="1452563" cy="465138"/>
          </a:xfrm>
          <a:prstGeom prst="rect">
            <a:avLst/>
          </a:pr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</a:pPr>
            <a:r>
              <a:rPr lang="zh-CN" altLang="en-US" sz="2400" b="1" dirty="0">
                <a:latin typeface="Arial" panose="020B0604020202020204" pitchFamily="34" charset="0"/>
                <a:ea typeface="华文新魏" panose="02010800040101010101" pitchFamily="2" charset="-122"/>
              </a:rPr>
              <a:t>乡村</a:t>
            </a:r>
            <a:endParaRPr lang="zh-CN" altLang="en-US" sz="2400" b="1" dirty="0"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149523" name="Line 19"/>
          <p:cNvSpPr/>
          <p:nvPr/>
        </p:nvSpPr>
        <p:spPr>
          <a:xfrm flipV="1">
            <a:off x="1768475" y="3103563"/>
            <a:ext cx="2540000" cy="885825"/>
          </a:xfrm>
          <a:prstGeom prst="line">
            <a:avLst/>
          </a:prstGeom>
          <a:ln w="88900" cap="flat" cmpd="sng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9524" name="Line 20"/>
          <p:cNvSpPr/>
          <p:nvPr/>
        </p:nvSpPr>
        <p:spPr>
          <a:xfrm flipH="1">
            <a:off x="1677988" y="2832100"/>
            <a:ext cx="3538537" cy="1223963"/>
          </a:xfrm>
          <a:prstGeom prst="line">
            <a:avLst/>
          </a:prstGeom>
          <a:ln w="88900" cap="flat" cmpd="sng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9525" name="Line 21"/>
          <p:cNvSpPr/>
          <p:nvPr/>
        </p:nvSpPr>
        <p:spPr>
          <a:xfrm flipH="1">
            <a:off x="4037013" y="2627313"/>
            <a:ext cx="908050" cy="273050"/>
          </a:xfrm>
          <a:prstGeom prst="line">
            <a:avLst/>
          </a:prstGeom>
          <a:ln w="88900" cap="flat" cmpd="sng">
            <a:solidFill>
              <a:srgbClr val="008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9526" name="矩形 149525"/>
          <p:cNvSpPr/>
          <p:nvPr/>
        </p:nvSpPr>
        <p:spPr>
          <a:xfrm>
            <a:off x="0" y="0"/>
            <a:ext cx="7935913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b="1" dirty="0"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思考：什么是郊区城市化？什么是逆城化？</a:t>
            </a:r>
            <a:endParaRPr lang="zh-CN" altLang="en-US" sz="3200" b="1" dirty="0">
              <a:solidFill>
                <a:schemeClr val="tx2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4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5000"/>
                                        <p:tgtEl>
                                          <p:spTgt spid="14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49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49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49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4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 animBg="1"/>
      <p:bldP spid="149517" grpId="0" bldLvl="0" animBg="1"/>
      <p:bldP spid="149517" grpId="1" bldLvl="0" animBg="1"/>
      <p:bldP spid="149518" grpId="0" bldLvl="0" animBg="1"/>
      <p:bldP spid="149519" grpId="0" bldLvl="0" animBg="1"/>
      <p:bldP spid="149520" grpId="0" animBg="1"/>
      <p:bldP spid="149521" grpId="0"/>
      <p:bldP spid="1495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8" name="组合 142337"/>
          <p:cNvGrpSpPr/>
          <p:nvPr/>
        </p:nvGrpSpPr>
        <p:grpSpPr>
          <a:xfrm>
            <a:off x="936625" y="287338"/>
            <a:ext cx="9793288" cy="5826125"/>
            <a:chOff x="0" y="0"/>
            <a:chExt cx="4896" cy="3884"/>
          </a:xfrm>
        </p:grpSpPr>
        <p:pic>
          <p:nvPicPr>
            <p:cNvPr id="142339" name="Picture 2" descr="gao202pic_0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4896" cy="38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2340" name="TextBox 17"/>
            <p:cNvSpPr txBox="1"/>
            <p:nvPr/>
          </p:nvSpPr>
          <p:spPr>
            <a:xfrm>
              <a:off x="912" y="3648"/>
              <a:ext cx="384" cy="224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buFont typeface="Arial" panose="020B0604020202020204" pitchFamily="34" charset="0"/>
              </a:pPr>
              <a:r>
                <a:rPr lang="en-US" altLang="zh-CN" sz="1600" b="1">
                  <a:latin typeface="Arial" panose="020B0604020202020204" pitchFamily="34" charset="0"/>
                </a:rPr>
                <a:t>2.18</a:t>
              </a:r>
              <a:endParaRPr lang="en-US" altLang="zh-CN" sz="1600" b="1">
                <a:latin typeface="Arial" panose="020B0604020202020204" pitchFamily="34" charset="0"/>
              </a:endParaRPr>
            </a:p>
          </p:txBody>
        </p:sp>
      </p:grpSp>
      <p:sp>
        <p:nvSpPr>
          <p:cNvPr id="142341" name="Rectangle 3"/>
          <p:cNvSpPr/>
          <p:nvPr/>
        </p:nvSpPr>
        <p:spPr>
          <a:xfrm>
            <a:off x="479425" y="882650"/>
            <a:ext cx="10274300" cy="4857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None/>
            </a:pPr>
            <a:r>
              <a:rPr lang="zh-CN" altLang="en-US" sz="2800" b="1" dirty="0">
                <a:solidFill>
                  <a:srgbClr val="3333CC"/>
                </a:solidFill>
                <a:latin typeface="黑体" panose="02010609060101010101" pitchFamily="49" charset="-122"/>
                <a:ea typeface="楷体_GB2312" charset="-122"/>
              </a:rPr>
              <a:t>城市</a:t>
            </a:r>
            <a:r>
              <a:rPr lang="zh-CN" altLang="en-US" sz="2800" b="1">
                <a:solidFill>
                  <a:srgbClr val="3333CC"/>
                </a:solidFill>
                <a:latin typeface="黑体" panose="02010609060101010101" pitchFamily="49" charset="-122"/>
                <a:ea typeface="楷体_GB2312" charset="-122"/>
              </a:rPr>
              <a:t>化作为一种全球性的现象</a:t>
            </a:r>
            <a:r>
              <a:rPr lang="en-US" altLang="zh-CN" sz="2800" b="1">
                <a:solidFill>
                  <a:srgbClr val="3333CC"/>
                </a:solidFill>
                <a:latin typeface="黑体" panose="02010609060101010101" pitchFamily="49" charset="-122"/>
                <a:ea typeface="楷体_GB2312" charset="-122"/>
              </a:rPr>
              <a:t>,</a:t>
            </a:r>
            <a:r>
              <a:rPr lang="zh-CN" altLang="en-US" sz="2800" b="1">
                <a:solidFill>
                  <a:srgbClr val="3333CC"/>
                </a:solidFill>
                <a:latin typeface="黑体" panose="02010609060101010101" pitchFamily="49" charset="-122"/>
                <a:ea typeface="楷体_GB2312" charset="-122"/>
              </a:rPr>
              <a:t>主要发生在工业革命以后。</a:t>
            </a:r>
            <a:endParaRPr lang="zh-CN" altLang="en-US" b="1">
              <a:solidFill>
                <a:srgbClr val="3333CC"/>
              </a:solidFill>
              <a:latin typeface="黑体" panose="02010609060101010101" pitchFamily="49" charset="-122"/>
              <a:ea typeface="楷体_GB2312" charset="-122"/>
            </a:endParaRPr>
          </a:p>
        </p:txBody>
      </p:sp>
      <p:sp>
        <p:nvSpPr>
          <p:cNvPr id="142342" name="Rectangle 4"/>
          <p:cNvSpPr/>
          <p:nvPr/>
        </p:nvSpPr>
        <p:spPr>
          <a:xfrm>
            <a:off x="0" y="0"/>
            <a:ext cx="729773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en-US" sz="3600" b="1">
                <a:latin typeface="Arial" panose="020B0604020202020204" pitchFamily="34" charset="0"/>
                <a:ea typeface="楷体_GB2312" charset="-122"/>
              </a:rPr>
              <a:t>二、世界城市化的进程</a:t>
            </a:r>
            <a:endParaRPr lang="zh-CN" altLang="en-US" sz="3600" b="1">
              <a:latin typeface="Arial" panose="020B0604020202020204" pitchFamily="34" charset="0"/>
              <a:ea typeface="楷体_GB2312" charset="-122"/>
            </a:endParaRPr>
          </a:p>
        </p:txBody>
      </p:sp>
      <p:sp>
        <p:nvSpPr>
          <p:cNvPr id="142343" name="Text Box 4"/>
          <p:cNvSpPr txBox="1"/>
          <p:nvPr/>
        </p:nvSpPr>
        <p:spPr>
          <a:xfrm>
            <a:off x="3168650" y="1944688"/>
            <a:ext cx="2208213" cy="411162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algn="ctr" eaLnBrk="0" hangingPunct="0">
              <a:buFont typeface="Arial" panose="020B0604020202020204" pitchFamily="34" charset="0"/>
            </a:pPr>
            <a:r>
              <a:rPr lang="en-US" altLang="zh-CN" sz="2200" b="1">
                <a:latin typeface="汉仪超粗圆简" pitchFamily="2" charset="-122"/>
                <a:ea typeface="楷体_GB2312" charset="-122"/>
              </a:rPr>
              <a:t>19</a:t>
            </a:r>
            <a:r>
              <a:rPr lang="zh-CN" altLang="en-US" sz="2200" b="1">
                <a:latin typeface="汉仪超粗圆简" pitchFamily="2" charset="-122"/>
                <a:ea typeface="楷体_GB2312" charset="-122"/>
              </a:rPr>
              <a:t>世纪晚期</a:t>
            </a:r>
            <a:endParaRPr lang="zh-CN" altLang="en-US" sz="2200" b="1">
              <a:latin typeface="汉仪超粗圆简" pitchFamily="2" charset="-122"/>
              <a:ea typeface="楷体_GB2312" charset="-122"/>
            </a:endParaRPr>
          </a:p>
        </p:txBody>
      </p:sp>
      <p:sp>
        <p:nvSpPr>
          <p:cNvPr id="142344" name="Text Box 5"/>
          <p:cNvSpPr txBox="1"/>
          <p:nvPr/>
        </p:nvSpPr>
        <p:spPr>
          <a:xfrm>
            <a:off x="6529388" y="1944688"/>
            <a:ext cx="1844675" cy="411162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algn="ctr" eaLnBrk="0" hangingPunct="0">
              <a:buFont typeface="Arial" panose="020B0604020202020204" pitchFamily="34" charset="0"/>
            </a:pPr>
            <a:r>
              <a:rPr lang="zh-CN" altLang="en-US" sz="2200" b="1">
                <a:latin typeface="汉仪超粗圆简" pitchFamily="2" charset="-122"/>
                <a:ea typeface="楷体_GB2312" charset="-122"/>
              </a:rPr>
              <a:t>二战结束</a:t>
            </a:r>
            <a:endParaRPr lang="zh-CN" altLang="en-US" sz="2200" b="1">
              <a:latin typeface="汉仪超粗圆简" pitchFamily="2" charset="-122"/>
              <a:ea typeface="楷体_GB2312" charset="-122"/>
            </a:endParaRPr>
          </a:p>
        </p:txBody>
      </p:sp>
      <p:sp>
        <p:nvSpPr>
          <p:cNvPr id="142345" name="Text Box 6"/>
          <p:cNvSpPr txBox="1"/>
          <p:nvPr/>
        </p:nvSpPr>
        <p:spPr>
          <a:xfrm>
            <a:off x="9024938" y="1938338"/>
            <a:ext cx="1536700" cy="41275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algn="ctr" eaLnBrk="0" hangingPunct="0">
              <a:buFont typeface="Arial" panose="020B0604020202020204" pitchFamily="34" charset="0"/>
            </a:pPr>
            <a:r>
              <a:rPr lang="zh-CN" altLang="en-US" sz="2200" b="1">
                <a:latin typeface="汉仪超粗圆简" pitchFamily="2" charset="-122"/>
                <a:ea typeface="楷体_GB2312" charset="-122"/>
              </a:rPr>
              <a:t>现  在</a:t>
            </a:r>
            <a:endParaRPr lang="zh-CN" altLang="en-US" sz="2200" b="1">
              <a:latin typeface="汉仪超粗圆简" pitchFamily="2" charset="-122"/>
              <a:ea typeface="楷体_GB2312" charset="-122"/>
            </a:endParaRPr>
          </a:p>
        </p:txBody>
      </p:sp>
      <p:sp>
        <p:nvSpPr>
          <p:cNvPr id="142346" name="Text Box 8"/>
          <p:cNvSpPr txBox="1"/>
          <p:nvPr/>
        </p:nvSpPr>
        <p:spPr>
          <a:xfrm>
            <a:off x="5184775" y="3024188"/>
            <a:ext cx="2689225" cy="1046162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algn="ctr" eaLnBrk="0" hangingPunct="0">
              <a:buFont typeface="Arial" panose="020B0604020202020204" pitchFamily="34" charset="0"/>
            </a:pPr>
            <a:r>
              <a:rPr lang="zh-CN" altLang="en-US" sz="2200" b="1">
                <a:latin typeface="汉仪超粗圆简" pitchFamily="2" charset="-122"/>
                <a:ea typeface="楷体_GB2312" charset="-122"/>
              </a:rPr>
              <a:t>加速发展（发达国家） </a:t>
            </a:r>
            <a:endParaRPr lang="zh-CN" altLang="en-US" sz="2200" b="1">
              <a:latin typeface="汉仪超粗圆简" pitchFamily="2" charset="-122"/>
              <a:ea typeface="楷体_GB2312" charset="-122"/>
            </a:endParaRPr>
          </a:p>
          <a:p>
            <a:pPr algn="ctr" eaLnBrk="0" hangingPunct="0">
              <a:buFont typeface="Arial" panose="020B0604020202020204" pitchFamily="34" charset="0"/>
            </a:pPr>
            <a:r>
              <a:rPr lang="zh-CN" altLang="en-US" sz="2200" b="1">
                <a:latin typeface="汉仪超粗圆简" pitchFamily="2" charset="-122"/>
                <a:ea typeface="楷体_GB2312" charset="-122"/>
              </a:rPr>
              <a:t>发展中国家慢</a:t>
            </a:r>
            <a:endParaRPr lang="zh-CN" altLang="en-US" sz="2200" b="1">
              <a:latin typeface="汉仪超粗圆简" pitchFamily="2" charset="-122"/>
              <a:ea typeface="楷体_GB2312" charset="-122"/>
            </a:endParaRPr>
          </a:p>
        </p:txBody>
      </p:sp>
      <p:sp>
        <p:nvSpPr>
          <p:cNvPr id="142347" name="Text Box 9"/>
          <p:cNvSpPr txBox="1"/>
          <p:nvPr/>
        </p:nvSpPr>
        <p:spPr>
          <a:xfrm>
            <a:off x="8066088" y="2952750"/>
            <a:ext cx="2687637" cy="1362075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eaLnBrk="0" hangingPunct="0">
              <a:buFont typeface="Arial" panose="020B0604020202020204" pitchFamily="34" charset="0"/>
            </a:pPr>
            <a:r>
              <a:rPr lang="zh-CN" altLang="en-US" sz="2200" b="1">
                <a:latin typeface="汉仪超粗圆简" pitchFamily="2" charset="-122"/>
                <a:ea typeface="楷体_GB2312" charset="-122"/>
              </a:rPr>
              <a:t>发达国家水平高；发展中国家水平低，但发展迅速。</a:t>
            </a:r>
            <a:endParaRPr lang="zh-CN" altLang="en-US" sz="2200" b="1">
              <a:latin typeface="汉仪超粗圆简" pitchFamily="2" charset="-122"/>
              <a:ea typeface="楷体_GB2312" charset="-122"/>
            </a:endParaRPr>
          </a:p>
        </p:txBody>
      </p:sp>
      <p:sp>
        <p:nvSpPr>
          <p:cNvPr id="142348" name="Line 10"/>
          <p:cNvSpPr/>
          <p:nvPr/>
        </p:nvSpPr>
        <p:spPr>
          <a:xfrm>
            <a:off x="1644650" y="2154238"/>
            <a:ext cx="1619250" cy="635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2349" name="Line 11"/>
          <p:cNvSpPr/>
          <p:nvPr/>
        </p:nvSpPr>
        <p:spPr>
          <a:xfrm>
            <a:off x="5281613" y="2160588"/>
            <a:ext cx="1343025" cy="1587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2350" name="Line 12"/>
          <p:cNvSpPr/>
          <p:nvPr/>
        </p:nvSpPr>
        <p:spPr>
          <a:xfrm flipV="1">
            <a:off x="8353425" y="2160588"/>
            <a:ext cx="671513" cy="1587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2351" name="Line 13"/>
          <p:cNvSpPr/>
          <p:nvPr/>
        </p:nvSpPr>
        <p:spPr>
          <a:xfrm>
            <a:off x="5089525" y="2232025"/>
            <a:ext cx="1588" cy="316865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2352" name="Line 14"/>
          <p:cNvSpPr/>
          <p:nvPr/>
        </p:nvSpPr>
        <p:spPr>
          <a:xfrm>
            <a:off x="8066088" y="2303463"/>
            <a:ext cx="1587" cy="3097212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2353" name="Text Box 15"/>
          <p:cNvSpPr txBox="1"/>
          <p:nvPr/>
        </p:nvSpPr>
        <p:spPr>
          <a:xfrm>
            <a:off x="768350" y="1295400"/>
            <a:ext cx="768350" cy="1679575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algn="ctr" eaLnBrk="0" hangingPunct="0">
              <a:buFont typeface="Arial" panose="020B0604020202020204" pitchFamily="34" charset="0"/>
            </a:pPr>
            <a:r>
              <a:rPr lang="en-US" altLang="zh-CN" sz="2200" b="1">
                <a:latin typeface="汉仪超粗圆简" pitchFamily="2" charset="-122"/>
                <a:ea typeface="楷体_GB2312" charset="-122"/>
              </a:rPr>
              <a:t>18</a:t>
            </a:r>
            <a:r>
              <a:rPr lang="zh-CN" altLang="en-US" sz="2200" b="1">
                <a:latin typeface="汉仪超粗圆简" pitchFamily="2" charset="-122"/>
                <a:ea typeface="楷体_GB2312" charset="-122"/>
              </a:rPr>
              <a:t>世纪中叶</a:t>
            </a:r>
            <a:endParaRPr lang="zh-CN" altLang="en-US" sz="2200" b="1">
              <a:latin typeface="汉仪超粗圆简" pitchFamily="2" charset="-122"/>
              <a:ea typeface="楷体_GB2312" charset="-122"/>
            </a:endParaRPr>
          </a:p>
        </p:txBody>
      </p:sp>
      <p:sp>
        <p:nvSpPr>
          <p:cNvPr id="142354" name="Text Box 17"/>
          <p:cNvSpPr txBox="1"/>
          <p:nvPr/>
        </p:nvSpPr>
        <p:spPr>
          <a:xfrm>
            <a:off x="1728788" y="3384550"/>
            <a:ext cx="1919287" cy="1044575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algn="ctr" eaLnBrk="0" hangingPunct="0">
              <a:buFont typeface="Arial" panose="020B0604020202020204" pitchFamily="34" charset="0"/>
            </a:pPr>
            <a:r>
              <a:rPr lang="zh-CN" altLang="en-US" sz="2200" b="1">
                <a:latin typeface="汉仪超粗圆简" pitchFamily="2" charset="-122"/>
                <a:ea typeface="楷体_GB2312" charset="-122"/>
              </a:rPr>
              <a:t>发达国家开始发展（起步）</a:t>
            </a:r>
            <a:endParaRPr lang="zh-CN" altLang="en-US" sz="2200" b="1">
              <a:latin typeface="汉仪超粗圆简" pitchFamily="2" charset="-122"/>
              <a:ea typeface="楷体_GB231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4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4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4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1" grpId="0" build="allAtOnce"/>
      <p:bldP spid="142342" grpId="0"/>
      <p:bldP spid="142343" grpId="0" animBg="1"/>
      <p:bldP spid="142344" grpId="0" animBg="1"/>
      <p:bldP spid="142345" grpId="0" animBg="1"/>
      <p:bldP spid="142346" grpId="0" animBg="1"/>
      <p:bldP spid="142347" grpId="0" animBg="1"/>
      <p:bldP spid="142353" grpId="0" animBg="1"/>
      <p:bldP spid="1423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1306175" cy="2282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     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二、世界城市化的进程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B0F0"/>
                </a:solidFill>
                <a:latin typeface="宋体" panose="02010600030101010101" pitchFamily="2" charset="-122"/>
              </a:rPr>
              <a:t>     </a:t>
            </a:r>
            <a:r>
              <a:rPr lang="en-US" altLang="zh-CN" sz="2400" b="1" dirty="0">
                <a:solidFill>
                  <a:srgbClr val="00B0F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srgbClr val="00B0F0"/>
                </a:solidFill>
                <a:latin typeface="宋体" panose="02010600030101010101" pitchFamily="2" charset="-122"/>
              </a:rPr>
              <a:t>．一般表现</a:t>
            </a:r>
            <a:endParaRPr lang="zh-CN" altLang="en-US" sz="2400" dirty="0">
              <a:solidFill>
                <a:srgbClr val="00B0F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   城市化水平不断提高，随时间的变化可以表示为一条</a:t>
            </a:r>
            <a:r>
              <a:rPr lang="zh-CN" altLang="en-US" sz="2400" b="1" u="sng">
                <a:latin typeface="宋体" panose="02010600030101010101" pitchFamily="2" charset="-122"/>
              </a:rPr>
              <a:t>               </a:t>
            </a:r>
            <a:r>
              <a:rPr lang="zh-CN" altLang="en-US" sz="2400" b="1" dirty="0">
                <a:latin typeface="宋体" panose="02010600030101010101" pitchFamily="2" charset="-122"/>
              </a:rPr>
              <a:t>形曲线。</a:t>
            </a:r>
            <a:endParaRPr lang="zh-CN" altLang="en-US" sz="24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宋体" panose="02010600030101010101" pitchFamily="2" charset="-122"/>
              </a:rPr>
              <a:t>    </a:t>
            </a:r>
            <a:r>
              <a:rPr lang="en-US" altLang="zh-CN" sz="2400" b="1" dirty="0">
                <a:solidFill>
                  <a:srgbClr val="7030A0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rgbClr val="7030A0"/>
                </a:solidFill>
                <a:latin typeface="宋体" panose="02010600030101010101" pitchFamily="2" charset="-122"/>
              </a:rPr>
              <a:t>．世界城市化进程规律</a:t>
            </a:r>
            <a:endParaRPr lang="zh-CN" altLang="en-US" sz="2400" dirty="0">
              <a:solidFill>
                <a:srgbClr val="7030A0"/>
              </a:solidFill>
              <a:latin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561263" y="1151255"/>
            <a:ext cx="24828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稍被拉平的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“S”</a:t>
            </a:r>
            <a:endParaRPr lang="en-US" altLang="zh-CN" sz="240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7988" y="3376613"/>
            <a:ext cx="7358062" cy="2259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425" y="3587750"/>
            <a:ext cx="550863" cy="211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9125" y="3582988"/>
            <a:ext cx="576263" cy="21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99288" y="3849688"/>
            <a:ext cx="1679575" cy="220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538" y="4271963"/>
            <a:ext cx="552450" cy="225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8363" y="4541838"/>
            <a:ext cx="1381125" cy="238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1075" y="4992688"/>
            <a:ext cx="557213" cy="223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3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5675" y="5132388"/>
            <a:ext cx="293688" cy="219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4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29600" y="5127625"/>
            <a:ext cx="569913" cy="223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89" name="图片 5018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1800" y="2376488"/>
            <a:ext cx="10656888" cy="383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361" name="内容占位符 141360"/>
          <p:cNvGraphicFramePr>
            <a:graphicFrameLocks noGrp="1"/>
          </p:cNvGraphicFramePr>
          <p:nvPr>
            <p:ph sz="half" idx="4294967295"/>
          </p:nvPr>
        </p:nvGraphicFramePr>
        <p:xfrm>
          <a:off x="225425" y="1346200"/>
          <a:ext cx="11264900" cy="4956175"/>
        </p:xfrm>
        <a:graphic>
          <a:graphicData uri="http://schemas.openxmlformats.org/drawingml/2006/table">
            <a:tbl>
              <a:tblPr/>
              <a:tblGrid>
                <a:gridCol w="2178050"/>
                <a:gridCol w="1089025"/>
                <a:gridCol w="1906588"/>
                <a:gridCol w="2522537"/>
                <a:gridCol w="3568700"/>
              </a:tblGrid>
              <a:tr h="94615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buNone/>
                      </a:pPr>
                      <a:r>
                        <a:rPr lang="zh-CN" altLang="en-US" b="1" dirty="0">
                          <a:solidFill>
                            <a:srgbClr val="0000CC"/>
                          </a:solidFill>
                        </a:rPr>
                        <a:t>城市化阶段</a:t>
                      </a:r>
                      <a:endParaRPr lang="zh-CN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marL="90000" marR="90000" marT="46800" marB="468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buNone/>
                      </a:pPr>
                      <a:r>
                        <a:rPr lang="zh-CN" altLang="en-US" b="1" dirty="0">
                          <a:solidFill>
                            <a:srgbClr val="0000CC"/>
                          </a:solidFill>
                        </a:rPr>
                        <a:t>水平</a:t>
                      </a:r>
                      <a:endParaRPr lang="zh-CN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buNone/>
                      </a:pPr>
                      <a:r>
                        <a:rPr lang="zh-CN" altLang="en-US" b="1" dirty="0">
                          <a:solidFill>
                            <a:srgbClr val="0000CC"/>
                          </a:solidFill>
                        </a:rPr>
                        <a:t>发展速度</a:t>
                      </a:r>
                      <a:endParaRPr lang="zh-CN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buNone/>
                      </a:pPr>
                      <a:r>
                        <a:rPr lang="zh-CN" altLang="en-US" b="1" dirty="0">
                          <a:solidFill>
                            <a:srgbClr val="0000CC"/>
                          </a:solidFill>
                        </a:rPr>
                        <a:t>地域扩展趋势</a:t>
                      </a:r>
                      <a:endParaRPr lang="zh-CN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buNone/>
                      </a:pPr>
                      <a:r>
                        <a:rPr lang="zh-CN" altLang="en-US" b="1" dirty="0">
                          <a:solidFill>
                            <a:srgbClr val="0000CC"/>
                          </a:solidFill>
                        </a:rPr>
                        <a:t>常见的问题</a:t>
                      </a:r>
                      <a:endParaRPr lang="zh-CN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476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buNone/>
                      </a:pPr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初期阶段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90000" marR="90000" marT="46800" marB="468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buNone/>
                      </a:pPr>
                      <a:endParaRPr lang="zh-CN" altLang="en-US" b="1" dirty="0"/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buNone/>
                      </a:pPr>
                      <a:endParaRPr lang="zh-CN" altLang="en-US" b="1" dirty="0"/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buNone/>
                      </a:pPr>
                      <a:endParaRPr lang="zh-CN" altLang="en-US" b="1" dirty="0"/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buNone/>
                      </a:pPr>
                      <a:endParaRPr lang="zh-CN" altLang="en-US" b="1" dirty="0"/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986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buNone/>
                      </a:pPr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中期阶段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90000" marR="90000" marT="46800" marB="468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buNone/>
                      </a:pPr>
                      <a:endParaRPr lang="zh-CN" altLang="en-US" b="1" dirty="0"/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buNone/>
                      </a:pPr>
                      <a:endParaRPr lang="zh-CN" altLang="en-US" b="1" dirty="0"/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buNone/>
                      </a:pPr>
                      <a:endParaRPr lang="zh-CN" altLang="en-US" b="1" dirty="0"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buNone/>
                      </a:pPr>
                      <a:endParaRPr lang="zh-CN" altLang="en-US" b="1" dirty="0"/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buNone/>
                      </a:pPr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后期阶段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marL="90000" marR="90000" marT="46800" marB="468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 fontAlgn="ctr">
                        <a:buNone/>
                      </a:pPr>
                      <a:endParaRPr lang="zh-CN" altLang="en-US" b="1" dirty="0"/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buNone/>
                      </a:pPr>
                      <a:endParaRPr lang="zh-CN" altLang="en-US" b="1" dirty="0"/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buNone/>
                      </a:pPr>
                      <a:endParaRPr lang="zh-CN" altLang="en-US" b="1" dirty="0">
                        <a:latin typeface="Times New Roman" panose="02020603050405020304" pitchFamily="18" charset="0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fontAlgn="ctr">
                        <a:buNone/>
                      </a:pPr>
                      <a:endParaRPr lang="zh-CN" altLang="en-US" b="1" dirty="0"/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1346" name="Text Box 34"/>
          <p:cNvSpPr txBox="1"/>
          <p:nvPr/>
        </p:nvSpPr>
        <p:spPr>
          <a:xfrm>
            <a:off x="2665413" y="287338"/>
            <a:ext cx="8856662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结合图</a:t>
            </a:r>
            <a:r>
              <a:rPr lang="en-US" altLang="zh-CN" sz="2800" b="1">
                <a:latin typeface="华文新魏" panose="02010800040101010101" pitchFamily="2" charset="-122"/>
                <a:ea typeface="华文新魏" panose="02010800040101010101" pitchFamily="2" charset="-122"/>
              </a:rPr>
              <a:t>2.19</a:t>
            </a:r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,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从以下四个方面概括城市化不同过程的特点。</a:t>
            </a:r>
            <a:endParaRPr lang="zh-CN" altLang="en-US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41347" name="Text Box 35"/>
          <p:cNvSpPr txBox="1"/>
          <p:nvPr/>
        </p:nvSpPr>
        <p:spPr>
          <a:xfrm>
            <a:off x="2493963" y="2627313"/>
            <a:ext cx="7270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pitchFamily="18" charset="0"/>
              </a:rPr>
              <a:t>低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41348" name="Text Box 36"/>
          <p:cNvSpPr txBox="1"/>
          <p:nvPr/>
        </p:nvSpPr>
        <p:spPr>
          <a:xfrm>
            <a:off x="3763963" y="2627313"/>
            <a:ext cx="15430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pitchFamily="18" charset="0"/>
              </a:rPr>
              <a:t>缓慢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41349" name="Text Box 37"/>
          <p:cNvSpPr txBox="1"/>
          <p:nvPr/>
        </p:nvSpPr>
        <p:spPr>
          <a:xfrm>
            <a:off x="5489575" y="2490788"/>
            <a:ext cx="2449513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pitchFamily="18" charset="0"/>
              </a:rPr>
              <a:t>规模小，扩展较慢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41350" name="Text Box 38"/>
          <p:cNvSpPr txBox="1"/>
          <p:nvPr/>
        </p:nvSpPr>
        <p:spPr>
          <a:xfrm>
            <a:off x="8120063" y="2287588"/>
            <a:ext cx="3176587" cy="1373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pitchFamily="18" charset="0"/>
              </a:rPr>
              <a:t>城市各功能用地混杂布置，功能区分异不明显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41351" name="Text Box 39"/>
          <p:cNvSpPr txBox="1"/>
          <p:nvPr/>
        </p:nvSpPr>
        <p:spPr>
          <a:xfrm>
            <a:off x="2405063" y="3897313"/>
            <a:ext cx="1270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pitchFamily="18" charset="0"/>
              </a:rPr>
              <a:t>较高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41352" name="Text Box 40"/>
          <p:cNvSpPr txBox="1"/>
          <p:nvPr/>
        </p:nvSpPr>
        <p:spPr>
          <a:xfrm>
            <a:off x="3675063" y="3897313"/>
            <a:ext cx="154146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pitchFamily="18" charset="0"/>
              </a:rPr>
              <a:t>迅速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41353" name="Text Box 41"/>
          <p:cNvSpPr txBox="1"/>
          <p:nvPr/>
        </p:nvSpPr>
        <p:spPr>
          <a:xfrm>
            <a:off x="5489575" y="3579813"/>
            <a:ext cx="2357438" cy="1373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pitchFamily="18" charset="0"/>
              </a:rPr>
              <a:t>规模迅速扩大，出现城市带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41354" name="Text Box 42"/>
          <p:cNvSpPr txBox="1"/>
          <p:nvPr/>
        </p:nvSpPr>
        <p:spPr>
          <a:xfrm>
            <a:off x="8137525" y="3599180"/>
            <a:ext cx="3176588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pitchFamily="18" charset="0"/>
              </a:rPr>
              <a:t>交通拥挤、环境恶化、住房紧张等，出现郊区城市化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41355" name="Text Box 43"/>
          <p:cNvSpPr txBox="1"/>
          <p:nvPr/>
        </p:nvSpPr>
        <p:spPr>
          <a:xfrm>
            <a:off x="2584450" y="5189538"/>
            <a:ext cx="725488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pitchFamily="18" charset="0"/>
              </a:rPr>
              <a:t>高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41356" name="Text Box 44"/>
          <p:cNvSpPr txBox="1"/>
          <p:nvPr/>
        </p:nvSpPr>
        <p:spPr>
          <a:xfrm>
            <a:off x="3600450" y="5111750"/>
            <a:ext cx="1724025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pitchFamily="18" charset="0"/>
              </a:rPr>
              <a:t>缓慢，甚至停滞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41357" name="Text Box 45"/>
          <p:cNvSpPr txBox="1"/>
          <p:nvPr/>
        </p:nvSpPr>
        <p:spPr>
          <a:xfrm>
            <a:off x="5489575" y="4979988"/>
            <a:ext cx="2540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pitchFamily="18" charset="0"/>
              </a:rPr>
              <a:t>城市化地域向农村推进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41358" name="Text Box 46"/>
          <p:cNvSpPr txBox="1"/>
          <p:nvPr/>
        </p:nvSpPr>
        <p:spPr>
          <a:xfrm>
            <a:off x="8137525" y="5111750"/>
            <a:ext cx="3176588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pitchFamily="18" charset="0"/>
              </a:rPr>
              <a:t>大城市的中心空洞化、逆城市化等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141359" name="Text Box 47"/>
          <p:cNvSpPr txBox="1"/>
          <p:nvPr/>
        </p:nvSpPr>
        <p:spPr>
          <a:xfrm>
            <a:off x="0" y="215900"/>
            <a:ext cx="2447925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b="1" dirty="0">
                <a:latin typeface="Times New Roman" panose="02020603050405020304" pitchFamily="18" charset="0"/>
                <a:ea typeface="隶书" panose="02010509060101010101" pitchFamily="49" charset="-122"/>
              </a:rPr>
              <a:t>合作探究：</a:t>
            </a:r>
            <a:endParaRPr lang="zh-CN" altLang="en-US" sz="3600" b="1" dirty="0"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1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47" grpId="0"/>
      <p:bldP spid="141348" grpId="0"/>
      <p:bldP spid="141349" grpId="0"/>
      <p:bldP spid="141350" grpId="0"/>
      <p:bldP spid="141351" grpId="0"/>
      <p:bldP spid="141352" grpId="0"/>
      <p:bldP spid="141353" grpId="0"/>
      <p:bldP spid="141354" grpId="0"/>
      <p:bldP spid="141355" grpId="0"/>
      <p:bldP spid="141356" grpId="0"/>
      <p:bldP spid="141357" grpId="0"/>
      <p:bldP spid="1413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0"/>
          <p:cNvSpPr txBox="1"/>
          <p:nvPr/>
        </p:nvSpPr>
        <p:spPr>
          <a:xfrm>
            <a:off x="1406525" y="3103563"/>
            <a:ext cx="711041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009900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800" b="1" dirty="0">
                <a:solidFill>
                  <a:srgbClr val="009900"/>
                </a:solidFill>
                <a:latin typeface="宋体" panose="02010600030101010101" pitchFamily="2" charset="-122"/>
              </a:rPr>
              <a:t>．世界城市化进程的差异</a:t>
            </a:r>
            <a:endParaRPr lang="zh-CN" altLang="en-US" sz="2800" dirty="0">
              <a:solidFill>
                <a:srgbClr val="009900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51245" name="表格 51244"/>
          <p:cNvGraphicFramePr/>
          <p:nvPr/>
        </p:nvGraphicFramePr>
        <p:xfrm>
          <a:off x="792163" y="3600450"/>
          <a:ext cx="9540875" cy="1924050"/>
        </p:xfrm>
        <a:graphic>
          <a:graphicData uri="http://schemas.openxmlformats.org/drawingml/2006/table">
            <a:tbl>
              <a:tblPr/>
              <a:tblGrid>
                <a:gridCol w="2168525"/>
                <a:gridCol w="7372350"/>
              </a:tblGrid>
              <a:tr h="64135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发达国家</a:t>
                      </a:r>
                      <a:endParaRPr lang="zh-CN" altLang="en-US" dirty="0"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起步</a:t>
                      </a:r>
                      <a:r>
                        <a:rPr lang="zh-CN" altLang="en-US" b="1" u="sng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zh-CN" alt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，水平</a:t>
                      </a:r>
                      <a:r>
                        <a:rPr lang="zh-CN" altLang="en-US" b="1" u="sng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zh-CN" alt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，进入</a:t>
                      </a:r>
                      <a:r>
                        <a:rPr lang="zh-CN" altLang="en-US" b="1" u="sng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zh-CN" alt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阶段</a:t>
                      </a:r>
                      <a:endParaRPr lang="zh-CN" altLang="en-US" dirty="0"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27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发展中国家</a:t>
                      </a:r>
                      <a:endParaRPr lang="zh-CN" altLang="en-US" dirty="0"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起步晚，水平低，大部分处于</a:t>
                      </a:r>
                      <a:r>
                        <a:rPr lang="zh-CN" altLang="en-US" b="1" u="sng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zh-CN" alt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阶段或</a:t>
                      </a:r>
                      <a:r>
                        <a:rPr lang="zh-CN" altLang="en-US" b="1" u="sng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</a:t>
                      </a:r>
                      <a:endParaRPr lang="zh-CN" altLang="en-US" b="1" u="sng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5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b="1" u="sng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</a:t>
                      </a:r>
                      <a:r>
                        <a:rPr lang="zh-CN" alt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阶段，速度</a:t>
                      </a:r>
                      <a:r>
                        <a:rPr lang="en-US" altLang="zh-C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</a:t>
                      </a:r>
                      <a:endParaRPr lang="zh-CN" altLang="en-US"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3754438" y="3611563"/>
            <a:ext cx="541338" cy="519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早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29238" y="3600450"/>
            <a:ext cx="541338" cy="519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40538" y="3600450"/>
            <a:ext cx="898525" cy="519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后期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99363" y="4233863"/>
            <a:ext cx="898525" cy="519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初期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90850" y="4881563"/>
            <a:ext cx="1612900" cy="519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中期加速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51219" name="矩形 11"/>
          <p:cNvSpPr/>
          <p:nvPr/>
        </p:nvSpPr>
        <p:spPr>
          <a:xfrm>
            <a:off x="6446838" y="4881563"/>
            <a:ext cx="61753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快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pic>
        <p:nvPicPr>
          <p:cNvPr id="51233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3963" y="287338"/>
            <a:ext cx="8497887" cy="2608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4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413" y="503238"/>
            <a:ext cx="638175" cy="244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5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45363" y="503238"/>
            <a:ext cx="665162" cy="249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6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9825" y="792163"/>
            <a:ext cx="1933575" cy="325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7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875" y="1295400"/>
            <a:ext cx="638175" cy="258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8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7300" y="1655763"/>
            <a:ext cx="1592263" cy="274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9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4413" y="2087563"/>
            <a:ext cx="642937" cy="260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0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5725" y="2303463"/>
            <a:ext cx="338138" cy="25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1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6663" y="2303463"/>
            <a:ext cx="658812" cy="2873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512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232025" y="863600"/>
            <a:ext cx="38608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</a:rPr>
              <a:t>不同国家城市化进程的差异</a:t>
            </a:r>
            <a:endParaRPr lang="zh-CN" altLang="en-US" sz="2400" dirty="0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  <p:sp>
        <p:nvSpPr>
          <p:cNvPr id="52228" name="TextBox 5"/>
          <p:cNvSpPr txBox="1"/>
          <p:nvPr/>
        </p:nvSpPr>
        <p:spPr>
          <a:xfrm>
            <a:off x="847725" y="1878013"/>
            <a:ext cx="96329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．发达国家城市化进程的特点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52229" name="直接连接符 52228"/>
          <p:cNvSpPr/>
          <p:nvPr/>
        </p:nvSpPr>
        <p:spPr>
          <a:xfrm>
            <a:off x="3184525" y="2417763"/>
            <a:ext cx="0" cy="3340100"/>
          </a:xfrm>
          <a:prstGeom prst="line">
            <a:avLst/>
          </a:prstGeom>
          <a:ln w="127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2230" name="直接连接符 52229"/>
          <p:cNvSpPr/>
          <p:nvPr/>
        </p:nvSpPr>
        <p:spPr>
          <a:xfrm>
            <a:off x="844550" y="2832100"/>
            <a:ext cx="9631363" cy="0"/>
          </a:xfrm>
          <a:prstGeom prst="line">
            <a:avLst/>
          </a:prstGeom>
          <a:ln w="127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2231" name="直接连接符 52230"/>
          <p:cNvSpPr/>
          <p:nvPr/>
        </p:nvSpPr>
        <p:spPr>
          <a:xfrm>
            <a:off x="844550" y="3268663"/>
            <a:ext cx="9631363" cy="0"/>
          </a:xfrm>
          <a:prstGeom prst="line">
            <a:avLst/>
          </a:prstGeom>
          <a:ln w="127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2232" name="直接连接符 52231"/>
          <p:cNvSpPr/>
          <p:nvPr/>
        </p:nvSpPr>
        <p:spPr>
          <a:xfrm>
            <a:off x="844550" y="4097338"/>
            <a:ext cx="9631363" cy="0"/>
          </a:xfrm>
          <a:prstGeom prst="line">
            <a:avLst/>
          </a:prstGeom>
          <a:ln w="127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2233" name="直接连接符 52232"/>
          <p:cNvSpPr/>
          <p:nvPr/>
        </p:nvSpPr>
        <p:spPr>
          <a:xfrm>
            <a:off x="844550" y="2417763"/>
            <a:ext cx="0" cy="3340100"/>
          </a:xfrm>
          <a:prstGeom prst="line">
            <a:avLst/>
          </a:prstGeom>
          <a:ln w="127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2234" name="直接连接符 52233"/>
          <p:cNvSpPr/>
          <p:nvPr/>
        </p:nvSpPr>
        <p:spPr>
          <a:xfrm>
            <a:off x="10475913" y="2417763"/>
            <a:ext cx="0" cy="3340100"/>
          </a:xfrm>
          <a:prstGeom prst="line">
            <a:avLst/>
          </a:prstGeom>
          <a:ln w="127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2235" name="直接连接符 52234"/>
          <p:cNvSpPr/>
          <p:nvPr/>
        </p:nvSpPr>
        <p:spPr>
          <a:xfrm>
            <a:off x="844550" y="2417763"/>
            <a:ext cx="9631363" cy="0"/>
          </a:xfrm>
          <a:prstGeom prst="line">
            <a:avLst/>
          </a:prstGeom>
          <a:ln w="127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2236" name="直接连接符 52235"/>
          <p:cNvSpPr/>
          <p:nvPr/>
        </p:nvSpPr>
        <p:spPr>
          <a:xfrm>
            <a:off x="844550" y="5757863"/>
            <a:ext cx="9631363" cy="0"/>
          </a:xfrm>
          <a:prstGeom prst="line">
            <a:avLst/>
          </a:prstGeom>
          <a:ln w="127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2237" name="矩形 52236"/>
          <p:cNvSpPr/>
          <p:nvPr/>
        </p:nvSpPr>
        <p:spPr>
          <a:xfrm>
            <a:off x="862013" y="2424113"/>
            <a:ext cx="2339975" cy="414337"/>
          </a:xfrm>
          <a:prstGeom prst="rect">
            <a:avLst/>
          </a:prstGeom>
          <a:noFill/>
          <a:ln w="9525">
            <a:noFill/>
          </a:ln>
        </p:spPr>
        <p:txBody>
          <a:bodyPr lIns="68580" tIns="0" rIns="68580" bIns="0" anchor="ctr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特点</a:t>
            </a:r>
            <a:endParaRPr lang="zh-CN" altLang="en-US" sz="2400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52238" name="矩形 52237"/>
          <p:cNvSpPr/>
          <p:nvPr/>
        </p:nvSpPr>
        <p:spPr>
          <a:xfrm>
            <a:off x="3184525" y="2417763"/>
            <a:ext cx="7291388" cy="414337"/>
          </a:xfrm>
          <a:prstGeom prst="rect">
            <a:avLst/>
          </a:prstGeom>
          <a:noFill/>
          <a:ln w="9525">
            <a:noFill/>
          </a:ln>
        </p:spPr>
        <p:txBody>
          <a:bodyPr lIns="68580" tIns="0" rIns="68580" bIns="0" anchor="ctr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原因</a:t>
            </a:r>
            <a:endParaRPr lang="zh-CN" altLang="en-US" sz="2400" dirty="0">
              <a:ea typeface="Times New Roman" panose="02020603050405020304" pitchFamily="18" charset="0"/>
            </a:endParaRPr>
          </a:p>
        </p:txBody>
      </p:sp>
      <p:sp>
        <p:nvSpPr>
          <p:cNvPr id="52239" name="矩形 52238"/>
          <p:cNvSpPr/>
          <p:nvPr/>
        </p:nvSpPr>
        <p:spPr>
          <a:xfrm>
            <a:off x="865188" y="2808288"/>
            <a:ext cx="2339975" cy="436562"/>
          </a:xfrm>
          <a:prstGeom prst="rect">
            <a:avLst/>
          </a:prstGeom>
          <a:noFill/>
          <a:ln w="9525">
            <a:noFill/>
          </a:ln>
        </p:spPr>
        <p:txBody>
          <a:bodyPr lIns="68580" tIns="0" rIns="68580" bIns="0" anchor="ctr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起步早</a:t>
            </a:r>
            <a:endParaRPr lang="zh-CN" altLang="en-US" sz="2400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52240" name="矩形 52239"/>
          <p:cNvSpPr/>
          <p:nvPr/>
        </p:nvSpPr>
        <p:spPr>
          <a:xfrm>
            <a:off x="3184525" y="2832100"/>
            <a:ext cx="7291388" cy="436563"/>
          </a:xfrm>
          <a:prstGeom prst="rect">
            <a:avLst/>
          </a:prstGeom>
          <a:noFill/>
          <a:ln w="9525">
            <a:noFill/>
          </a:ln>
        </p:spPr>
        <p:txBody>
          <a:bodyPr lIns="68580" tIns="0" rIns="68580" bIns="0" anchor="ctr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产业革命早</a:t>
            </a:r>
            <a:endParaRPr lang="zh-CN" altLang="en-US" sz="2400" dirty="0">
              <a:ea typeface="Times New Roman" panose="02020603050405020304" pitchFamily="18" charset="0"/>
            </a:endParaRPr>
          </a:p>
        </p:txBody>
      </p:sp>
      <p:sp>
        <p:nvSpPr>
          <p:cNvPr id="52241" name="矩形 52240"/>
          <p:cNvSpPr/>
          <p:nvPr/>
        </p:nvSpPr>
        <p:spPr>
          <a:xfrm>
            <a:off x="844550" y="3268663"/>
            <a:ext cx="2339975" cy="828675"/>
          </a:xfrm>
          <a:prstGeom prst="rect">
            <a:avLst/>
          </a:prstGeom>
          <a:noFill/>
          <a:ln w="9525">
            <a:noFill/>
          </a:ln>
        </p:spPr>
        <p:txBody>
          <a:bodyPr lIns="68580" tIns="0" rIns="68580" bIns="0" anchor="ctr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水平高</a:t>
            </a:r>
            <a:endParaRPr lang="zh-CN" altLang="en-US" sz="2400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52242" name="矩形 52241"/>
          <p:cNvSpPr/>
          <p:nvPr/>
        </p:nvSpPr>
        <p:spPr>
          <a:xfrm>
            <a:off x="3184525" y="3268663"/>
            <a:ext cx="7291388" cy="828675"/>
          </a:xfrm>
          <a:prstGeom prst="rect">
            <a:avLst/>
          </a:prstGeom>
          <a:noFill/>
          <a:ln w="9525">
            <a:noFill/>
          </a:ln>
        </p:spPr>
        <p:txBody>
          <a:bodyPr lIns="68580" tIns="0" rIns="68580" bIns="0" anchor="ctr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科学技术的发展，农业劳动生产力大大提高，大量农村人口转化为城市人口</a:t>
            </a:r>
            <a:endParaRPr lang="zh-CN" altLang="en-US" sz="2400" dirty="0">
              <a:ea typeface="Times New Roman" panose="02020603050405020304" pitchFamily="18" charset="0"/>
            </a:endParaRPr>
          </a:p>
        </p:txBody>
      </p:sp>
      <p:sp>
        <p:nvSpPr>
          <p:cNvPr id="52243" name="矩形 52242"/>
          <p:cNvSpPr/>
          <p:nvPr/>
        </p:nvSpPr>
        <p:spPr>
          <a:xfrm>
            <a:off x="844550" y="4097338"/>
            <a:ext cx="2339975" cy="1660525"/>
          </a:xfrm>
          <a:prstGeom prst="rect">
            <a:avLst/>
          </a:prstGeom>
          <a:noFill/>
          <a:ln w="9525">
            <a:noFill/>
          </a:ln>
        </p:spPr>
        <p:txBody>
          <a:bodyPr lIns="68580" tIns="0" rIns="68580" bIns="0" anchor="ctr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一些大城市出现逆城市化现象</a:t>
            </a:r>
            <a:endParaRPr lang="zh-CN" altLang="en-US" sz="24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52244" name="矩形 52243"/>
          <p:cNvSpPr/>
          <p:nvPr/>
        </p:nvSpPr>
        <p:spPr>
          <a:xfrm>
            <a:off x="3221038" y="4124325"/>
            <a:ext cx="7291387" cy="1660525"/>
          </a:xfrm>
          <a:prstGeom prst="rect">
            <a:avLst/>
          </a:prstGeom>
          <a:noFill/>
          <a:ln w="9525">
            <a:noFill/>
          </a:ln>
        </p:spPr>
        <p:txBody>
          <a:bodyPr lIns="68580" tIns="0" rIns="68580" bIns="0" anchor="ctr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b="1">
                <a:solidFill>
                  <a:srgbClr val="FF0000"/>
                </a:solidFill>
                <a:cs typeface="Times New Roman" panose="02020603050405020304" pitchFamily="18" charset="0"/>
              </a:rPr>
              <a:t>①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市中心的居住环境恶化，人们对环境质量要求提高；</a:t>
            </a:r>
            <a:r>
              <a:rPr lang="en-US" altLang="zh-CN" b="1">
                <a:solidFill>
                  <a:srgbClr val="FF0000"/>
                </a:solidFill>
                <a:cs typeface="Times New Roman" panose="02020603050405020304" pitchFamily="18" charset="0"/>
              </a:rPr>
              <a:t>②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交通条件改善，城市边缘地带发展快，乡村和小城镇基础设施逐步完善</a:t>
            </a:r>
            <a:endParaRPr lang="zh-CN" alt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2"/>
          <p:cNvSpPr txBox="1"/>
          <p:nvPr/>
        </p:nvSpPr>
        <p:spPr>
          <a:xfrm>
            <a:off x="360363" y="215900"/>
            <a:ext cx="900271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9900CC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rgbClr val="9900CC"/>
                </a:solidFill>
                <a:latin typeface="宋体" panose="02010600030101010101" pitchFamily="2" charset="-122"/>
              </a:rPr>
              <a:t>．发展中国家城市化进程的特点</a:t>
            </a:r>
            <a:endParaRPr lang="zh-CN" altLang="en-US" sz="2400" dirty="0">
              <a:solidFill>
                <a:srgbClr val="9900CC"/>
              </a:solidFill>
              <a:latin typeface="宋体" panose="02010600030101010101" pitchFamily="2" charset="-122"/>
            </a:endParaRPr>
          </a:p>
        </p:txBody>
      </p:sp>
      <p:sp>
        <p:nvSpPr>
          <p:cNvPr id="53251" name="直接连接符 53250"/>
          <p:cNvSpPr/>
          <p:nvPr/>
        </p:nvSpPr>
        <p:spPr>
          <a:xfrm>
            <a:off x="2665413" y="1008063"/>
            <a:ext cx="1587" cy="4816475"/>
          </a:xfrm>
          <a:prstGeom prst="line">
            <a:avLst/>
          </a:prstGeom>
          <a:ln w="127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3252" name="直接连接符 53251"/>
          <p:cNvSpPr/>
          <p:nvPr/>
        </p:nvSpPr>
        <p:spPr>
          <a:xfrm>
            <a:off x="790575" y="1377950"/>
            <a:ext cx="9907588" cy="1588"/>
          </a:xfrm>
          <a:prstGeom prst="line">
            <a:avLst/>
          </a:prstGeom>
          <a:ln w="127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3253" name="直接连接符 53252"/>
          <p:cNvSpPr/>
          <p:nvPr/>
        </p:nvSpPr>
        <p:spPr>
          <a:xfrm>
            <a:off x="790575" y="2173288"/>
            <a:ext cx="9907588" cy="1587"/>
          </a:xfrm>
          <a:prstGeom prst="line">
            <a:avLst/>
          </a:prstGeom>
          <a:ln w="127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3254" name="直接连接符 53253"/>
          <p:cNvSpPr/>
          <p:nvPr/>
        </p:nvSpPr>
        <p:spPr>
          <a:xfrm>
            <a:off x="2695575" y="3365500"/>
            <a:ext cx="7962900" cy="1588"/>
          </a:xfrm>
          <a:prstGeom prst="line">
            <a:avLst/>
          </a:prstGeom>
          <a:ln w="127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3255" name="直接连接符 53254"/>
          <p:cNvSpPr/>
          <p:nvPr/>
        </p:nvSpPr>
        <p:spPr>
          <a:xfrm>
            <a:off x="793750" y="4319588"/>
            <a:ext cx="9907588" cy="1587"/>
          </a:xfrm>
          <a:prstGeom prst="line">
            <a:avLst/>
          </a:prstGeom>
          <a:ln w="127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3256" name="直接连接符 53255"/>
          <p:cNvSpPr/>
          <p:nvPr/>
        </p:nvSpPr>
        <p:spPr>
          <a:xfrm>
            <a:off x="790575" y="979488"/>
            <a:ext cx="1588" cy="4816475"/>
          </a:xfrm>
          <a:prstGeom prst="line">
            <a:avLst/>
          </a:prstGeom>
          <a:ln w="127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3257" name="直接连接符 53256"/>
          <p:cNvSpPr/>
          <p:nvPr/>
        </p:nvSpPr>
        <p:spPr>
          <a:xfrm>
            <a:off x="10729913" y="944563"/>
            <a:ext cx="1587" cy="4816475"/>
          </a:xfrm>
          <a:prstGeom prst="line">
            <a:avLst/>
          </a:prstGeom>
          <a:ln w="127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3258" name="直接连接符 53257"/>
          <p:cNvSpPr/>
          <p:nvPr/>
        </p:nvSpPr>
        <p:spPr>
          <a:xfrm>
            <a:off x="790575" y="979488"/>
            <a:ext cx="9907588" cy="1587"/>
          </a:xfrm>
          <a:prstGeom prst="line">
            <a:avLst/>
          </a:prstGeom>
          <a:ln w="127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3259" name="直接连接符 53258"/>
          <p:cNvSpPr/>
          <p:nvPr/>
        </p:nvSpPr>
        <p:spPr>
          <a:xfrm>
            <a:off x="793750" y="5830888"/>
            <a:ext cx="9907588" cy="1587"/>
          </a:xfrm>
          <a:prstGeom prst="line">
            <a:avLst/>
          </a:prstGeom>
          <a:ln w="127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3260" name="矩形 53259"/>
          <p:cNvSpPr/>
          <p:nvPr/>
        </p:nvSpPr>
        <p:spPr>
          <a:xfrm>
            <a:off x="793750" y="1008063"/>
            <a:ext cx="1944688" cy="438150"/>
          </a:xfrm>
          <a:prstGeom prst="rect">
            <a:avLst/>
          </a:prstGeom>
          <a:noFill/>
          <a:ln w="9525">
            <a:noFill/>
          </a:ln>
        </p:spPr>
        <p:txBody>
          <a:bodyPr lIns="56678" tIns="0" rIns="56678" bIns="0" anchor="ctr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特点</a:t>
            </a:r>
            <a:endParaRPr lang="zh-CN" altLang="en-US" sz="2400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53261" name="矩形 53260"/>
          <p:cNvSpPr/>
          <p:nvPr/>
        </p:nvSpPr>
        <p:spPr>
          <a:xfrm>
            <a:off x="2665413" y="1008063"/>
            <a:ext cx="7962900" cy="438150"/>
          </a:xfrm>
          <a:prstGeom prst="rect">
            <a:avLst/>
          </a:prstGeom>
          <a:noFill/>
          <a:ln w="9525">
            <a:noFill/>
          </a:ln>
        </p:spPr>
        <p:txBody>
          <a:bodyPr lIns="56678" tIns="0" rIns="56678" bIns="0" anchor="ctr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algn="ctr">
              <a:lnSpc>
                <a:spcPct val="115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原因</a:t>
            </a:r>
            <a:endParaRPr lang="zh-CN" altLang="en-US" sz="2400" dirty="0">
              <a:ea typeface="Times New Roman" panose="02020603050405020304" pitchFamily="18" charset="0"/>
            </a:endParaRPr>
          </a:p>
        </p:txBody>
      </p:sp>
      <p:sp>
        <p:nvSpPr>
          <p:cNvPr id="53262" name="矩形 53261"/>
          <p:cNvSpPr/>
          <p:nvPr/>
        </p:nvSpPr>
        <p:spPr>
          <a:xfrm>
            <a:off x="882650" y="1377950"/>
            <a:ext cx="1944688" cy="876300"/>
          </a:xfrm>
          <a:prstGeom prst="rect">
            <a:avLst/>
          </a:prstGeom>
          <a:noFill/>
          <a:ln w="9525">
            <a:noFill/>
          </a:ln>
        </p:spPr>
        <p:txBody>
          <a:bodyPr lIns="56678" tIns="0" rIns="56678" bIns="0" anchor="ctr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起步晚，发展快</a:t>
            </a:r>
            <a:endParaRPr lang="zh-CN" altLang="en-US" sz="2400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53263" name="矩形 53262"/>
          <p:cNvSpPr/>
          <p:nvPr/>
        </p:nvSpPr>
        <p:spPr>
          <a:xfrm>
            <a:off x="2736850" y="1368425"/>
            <a:ext cx="7962900" cy="876300"/>
          </a:xfrm>
          <a:prstGeom prst="rect">
            <a:avLst/>
          </a:prstGeom>
          <a:noFill/>
          <a:ln w="9525">
            <a:noFill/>
          </a:ln>
        </p:spPr>
        <p:txBody>
          <a:bodyPr lIns="56678" tIns="0" rIns="56678" bIns="0" anchor="ctr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二战后，民族独立，经济迅速发展，城市化进程快</a:t>
            </a:r>
            <a:endParaRPr lang="zh-CN" altLang="en-US" sz="2400" dirty="0">
              <a:ea typeface="Times New Roman" panose="02020603050405020304" pitchFamily="18" charset="0"/>
            </a:endParaRPr>
          </a:p>
        </p:txBody>
      </p:sp>
      <p:sp>
        <p:nvSpPr>
          <p:cNvPr id="53264" name="矩形 53263"/>
          <p:cNvSpPr/>
          <p:nvPr/>
        </p:nvSpPr>
        <p:spPr>
          <a:xfrm>
            <a:off x="793750" y="2160588"/>
            <a:ext cx="1944688" cy="2189162"/>
          </a:xfrm>
          <a:prstGeom prst="rect">
            <a:avLst/>
          </a:prstGeom>
          <a:noFill/>
          <a:ln w="9525">
            <a:noFill/>
          </a:ln>
        </p:spPr>
        <p:txBody>
          <a:bodyPr lIns="56678" tIns="0" rIns="56678" bIns="0" anchor="ctr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总体水平低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，且不平衡</a:t>
            </a:r>
            <a:endParaRPr lang="zh-CN" altLang="en-US" sz="2400" dirty="0">
              <a:ea typeface="Times New Roman" panose="02020603050405020304" pitchFamily="18" charset="0"/>
            </a:endParaRPr>
          </a:p>
        </p:txBody>
      </p:sp>
      <p:sp>
        <p:nvSpPr>
          <p:cNvPr id="53265" name="矩形 53264"/>
          <p:cNvSpPr/>
          <p:nvPr/>
        </p:nvSpPr>
        <p:spPr>
          <a:xfrm>
            <a:off x="2808288" y="2087563"/>
            <a:ext cx="7964487" cy="1312862"/>
          </a:xfrm>
          <a:prstGeom prst="rect">
            <a:avLst/>
          </a:prstGeom>
          <a:noFill/>
          <a:ln w="9525">
            <a:noFill/>
          </a:ln>
        </p:spPr>
        <p:txBody>
          <a:bodyPr lIns="56678" tIns="0" rIns="56678" bIns="0" anchor="ctr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亚非国家水平低；乡村人口基数大，人口增长快，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城市化进程落后于经济发展和工业化进程</a:t>
            </a:r>
            <a:endParaRPr lang="zh-CN" altLang="en-US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53266" name="矩形 53265"/>
          <p:cNvSpPr/>
          <p:nvPr/>
        </p:nvSpPr>
        <p:spPr>
          <a:xfrm>
            <a:off x="2665413" y="3384550"/>
            <a:ext cx="7962900" cy="876300"/>
          </a:xfrm>
          <a:prstGeom prst="rect">
            <a:avLst/>
          </a:prstGeom>
          <a:noFill/>
          <a:ln w="9525">
            <a:noFill/>
          </a:ln>
        </p:spPr>
        <p:txBody>
          <a:bodyPr lIns="56678" tIns="0" rIns="56678" bIns="0" anchor="ctr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南美洲国家水平高；城市化水平超过经济发展和工业化水平</a:t>
            </a:r>
            <a:endParaRPr lang="zh-CN" altLang="en-US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53267" name="矩形 53266"/>
          <p:cNvSpPr/>
          <p:nvPr/>
        </p:nvSpPr>
        <p:spPr>
          <a:xfrm>
            <a:off x="720725" y="4248150"/>
            <a:ext cx="1944688" cy="1312863"/>
          </a:xfrm>
          <a:prstGeom prst="rect">
            <a:avLst/>
          </a:prstGeom>
          <a:noFill/>
          <a:ln w="9525">
            <a:noFill/>
          </a:ln>
        </p:spPr>
        <p:txBody>
          <a:bodyPr lIns="56678" tIns="0" rIns="56678" bIns="0" anchor="ctr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城市发展不合理</a:t>
            </a:r>
            <a:endParaRPr lang="zh-CN" altLang="en-US" sz="2400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53268" name="矩形 53267"/>
          <p:cNvSpPr/>
          <p:nvPr/>
        </p:nvSpPr>
        <p:spPr>
          <a:xfrm>
            <a:off x="2665413" y="4392613"/>
            <a:ext cx="7962900" cy="1312862"/>
          </a:xfrm>
          <a:prstGeom prst="rect">
            <a:avLst/>
          </a:prstGeom>
          <a:noFill/>
          <a:ln w="9525">
            <a:noFill/>
          </a:ln>
        </p:spPr>
        <p:txBody>
          <a:bodyPr lIns="56678" tIns="0" rIns="56678" bIns="0" anchor="ctr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8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zh-CN" b="1">
                <a:cs typeface="Times New Roman" panose="02020603050405020304" pitchFamily="18" charset="0"/>
              </a:rPr>
              <a:t>①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农村大量剩余劳动力的涌入，城市的压力增大；</a:t>
            </a:r>
            <a:r>
              <a:rPr lang="en-US" altLang="zh-CN" b="1">
                <a:cs typeface="Times New Roman" panose="02020603050405020304" pitchFamily="18" charset="0"/>
              </a:rPr>
              <a:t>②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工业生产和城市拓展对生态造成破坏；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zh-CN" b="1">
                <a:cs typeface="Times New Roman" panose="02020603050405020304" pitchFamily="18" charset="0"/>
              </a:rPr>
              <a:t>③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中小城市发展缓慢</a:t>
            </a:r>
            <a:endParaRPr lang="zh-CN" altLang="en-US" dirty="0"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76263" y="936625"/>
            <a:ext cx="10031412" cy="3298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宋体" panose="02010600030101010101" pitchFamily="2" charset="-122"/>
              </a:rPr>
              <a:t>     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三、城市化对地理环境的影响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宋体" panose="02010600030101010101" pitchFamily="2" charset="-122"/>
              </a:rPr>
              <a:t>    </a:t>
            </a:r>
            <a:r>
              <a:rPr lang="en-US" altLang="zh-CN" sz="2800" b="1" dirty="0">
                <a:latin typeface="宋体" panose="02010600030101010101" pitchFamily="2" charset="-122"/>
              </a:rPr>
              <a:t>(1)</a:t>
            </a:r>
            <a:r>
              <a:rPr lang="zh-CN" altLang="en-US" sz="2800" b="1" dirty="0">
                <a:latin typeface="宋体" panose="02010600030101010101" pitchFamily="2" charset="-122"/>
              </a:rPr>
              <a:t>合理的城市化可以改善</a:t>
            </a:r>
            <a:r>
              <a:rPr lang="zh-CN" altLang="en-US" sz="2800" b="1" u="sng" dirty="0">
                <a:latin typeface="宋体" panose="02010600030101010101" pitchFamily="2" charset="-122"/>
              </a:rPr>
              <a:t>     </a:t>
            </a:r>
            <a:r>
              <a:rPr lang="zh-CN" altLang="en-US" sz="2800" b="1" dirty="0">
                <a:latin typeface="宋体" panose="02010600030101010101" pitchFamily="2" charset="-122"/>
              </a:rPr>
              <a:t>，降低人类活动对环境的压力。</a:t>
            </a:r>
            <a:endParaRPr lang="zh-CN" altLang="en-US" sz="28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宋体" panose="02010600030101010101" pitchFamily="2" charset="-122"/>
              </a:rPr>
              <a:t>    </a:t>
            </a:r>
            <a:r>
              <a:rPr lang="en-US" altLang="zh-CN" sz="2800" b="1" dirty="0">
                <a:latin typeface="宋体" panose="02010600030101010101" pitchFamily="2" charset="-122"/>
              </a:rPr>
              <a:t>(2)</a:t>
            </a:r>
            <a:r>
              <a:rPr lang="zh-CN" altLang="en-US" sz="2800" b="1" dirty="0">
                <a:latin typeface="宋体" panose="02010600030101010101" pitchFamily="2" charset="-122"/>
              </a:rPr>
              <a:t>不合理的城市化</a:t>
            </a:r>
            <a:r>
              <a:rPr lang="en-US" altLang="zh-CN" sz="2800" b="1" dirty="0">
                <a:latin typeface="宋体" panose="02010600030101010101" pitchFamily="2" charset="-122"/>
              </a:rPr>
              <a:t>(</a:t>
            </a:r>
            <a:r>
              <a:rPr lang="zh-CN" altLang="en-US" sz="2800" b="1" dirty="0">
                <a:latin typeface="宋体" panose="02010600030101010101" pitchFamily="2" charset="-122"/>
              </a:rPr>
              <a:t>过快</a:t>
            </a:r>
            <a:r>
              <a:rPr lang="en-US" altLang="zh-CN" sz="2800" b="1" dirty="0">
                <a:latin typeface="宋体" panose="02010600030101010101" pitchFamily="2" charset="-122"/>
              </a:rPr>
              <a:t>)</a:t>
            </a:r>
            <a:r>
              <a:rPr lang="zh-CN" altLang="en-US" sz="2800" b="1" dirty="0">
                <a:latin typeface="宋体" panose="02010600030101010101" pitchFamily="2" charset="-122"/>
              </a:rPr>
              <a:t>会使城市</a:t>
            </a:r>
            <a:r>
              <a:rPr lang="zh-CN" altLang="en-US" sz="2800" b="1" u="sng" dirty="0">
                <a:latin typeface="宋体" panose="02010600030101010101" pitchFamily="2" charset="-122"/>
              </a:rPr>
              <a:t>             </a:t>
            </a:r>
            <a:r>
              <a:rPr lang="zh-CN" altLang="en-US" sz="2800" b="1" dirty="0">
                <a:latin typeface="宋体" panose="02010600030101010101" pitchFamily="2" charset="-122"/>
              </a:rPr>
              <a:t>，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造成</a:t>
            </a:r>
            <a:r>
              <a:rPr lang="zh-CN" altLang="en-US" sz="2800" b="1" u="sng" dirty="0">
                <a:latin typeface="宋体" panose="02010600030101010101" pitchFamily="2" charset="-122"/>
              </a:rPr>
              <a:t>     </a:t>
            </a:r>
            <a:r>
              <a:rPr lang="zh-CN" altLang="en-US" sz="2800" b="1" dirty="0">
                <a:latin typeface="宋体" panose="02010600030101010101" pitchFamily="2" charset="-122"/>
              </a:rPr>
              <a:t>污染等问题。</a:t>
            </a:r>
            <a:endParaRPr lang="zh-CN" altLang="en-US" sz="2800" dirty="0">
              <a:latin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545138" y="1655763"/>
            <a:ext cx="89852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环境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200900" y="2952750"/>
            <a:ext cx="232727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环境质量下降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39863" y="3600450"/>
            <a:ext cx="8985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环境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Box 9"/>
          <p:cNvSpPr txBox="1"/>
          <p:nvPr/>
        </p:nvSpPr>
        <p:spPr>
          <a:xfrm>
            <a:off x="1657350" y="0"/>
            <a:ext cx="807561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</a:rPr>
              <a:t>城市化对地理环境的影响及应对措施</a:t>
            </a:r>
            <a:endParaRPr lang="zh-CN" altLang="en-US" sz="2800" dirty="0">
              <a:solidFill>
                <a:srgbClr val="C00000"/>
              </a:solidFill>
              <a:latin typeface="宋体" panose="0201060003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76263"/>
            <a:ext cx="3168650" cy="4911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FF00FF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400" b="1" dirty="0">
                <a:solidFill>
                  <a:srgbClr val="FF00FF"/>
                </a:solidFill>
                <a:latin typeface="宋体" panose="02010600030101010101" pitchFamily="2" charset="-122"/>
              </a:rPr>
              <a:t>城市化对地理环境的影响</a:t>
            </a:r>
            <a:endParaRPr lang="zh-CN" altLang="en-US" sz="2400" dirty="0">
              <a:solidFill>
                <a:srgbClr val="FF00FF"/>
              </a:solidFill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</a:rPr>
              <a:t>城市化过程表现为人口的转变、空间地域利用方式的转变、产业结构的转变，在转变过程中和转变完成后，对地理环境带来深刻影响，具体可从三方面分析：</a:t>
            </a:r>
            <a:endParaRPr lang="zh-CN" altLang="en-US" sz="2400" dirty="0"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(1)</a:t>
            </a:r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</a:rPr>
              <a:t>景观变化的影响：</a:t>
            </a:r>
            <a:endParaRPr lang="zh-CN" altLang="en-US" sz="2400" dirty="0">
              <a:latin typeface="宋体" panose="02010600030101010101" pitchFamily="2" charset="-122"/>
            </a:endParaRPr>
          </a:p>
        </p:txBody>
      </p:sp>
      <p:pic>
        <p:nvPicPr>
          <p:cNvPr id="59398" name="图片 5939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0088" y="520700"/>
            <a:ext cx="8281987" cy="5959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399" name="椭圆 59398"/>
          <p:cNvSpPr/>
          <p:nvPr/>
        </p:nvSpPr>
        <p:spPr>
          <a:xfrm>
            <a:off x="8929688" y="1079500"/>
            <a:ext cx="1368425" cy="1008063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400" name="椭圆 59399"/>
          <p:cNvSpPr/>
          <p:nvPr/>
        </p:nvSpPr>
        <p:spPr>
          <a:xfrm>
            <a:off x="8280400" y="2160588"/>
            <a:ext cx="2160588" cy="792162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401" name="椭圆 59400"/>
          <p:cNvSpPr/>
          <p:nvPr/>
        </p:nvSpPr>
        <p:spPr>
          <a:xfrm>
            <a:off x="6697663" y="3095625"/>
            <a:ext cx="1584325" cy="1008063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402" name="椭圆 59401"/>
          <p:cNvSpPr/>
          <p:nvPr/>
        </p:nvSpPr>
        <p:spPr>
          <a:xfrm>
            <a:off x="8785225" y="4176713"/>
            <a:ext cx="1871663" cy="1368425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5"/>
          <p:cNvSpPr txBox="1"/>
          <p:nvPr/>
        </p:nvSpPr>
        <p:spPr>
          <a:xfrm>
            <a:off x="0" y="0"/>
            <a:ext cx="11522075" cy="2016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合理的城市化可以使城市景观与自然环境协调发展，形成最佳人居环境。</a:t>
            </a:r>
            <a:endParaRPr lang="zh-CN" altLang="en-US" sz="2800" dirty="0"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(2)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产业结构转变带来的影响：</a:t>
            </a:r>
            <a:endParaRPr lang="zh-CN" altLang="en-US" sz="2800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60419" name="Picture 1" descr="14R7-35.tif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287655" y="2132648"/>
            <a:ext cx="10874375" cy="3382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0" name="TextBox 4"/>
          <p:cNvSpPr txBox="1"/>
          <p:nvPr/>
        </p:nvSpPr>
        <p:spPr>
          <a:xfrm>
            <a:off x="0" y="5400675"/>
            <a:ext cx="11161713" cy="733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(3)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城市化也会改变人们的地域联系方式和频率，以及文化和观念。</a:t>
            </a:r>
            <a:endParaRPr lang="zh-CN" altLang="en-US" sz="2800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图片 106497" descr="C:\Users\Administrator\Desktop\图片7.jpg图片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77035" y="2057581"/>
            <a:ext cx="10658475" cy="44220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499" name="内容占位符 2"/>
          <p:cNvSpPr>
            <a:spLocks noGrp="1"/>
          </p:cNvSpPr>
          <p:nvPr>
            <p:ph type="body" sz="quarter" idx="4294967295"/>
          </p:nvPr>
        </p:nvSpPr>
        <p:spPr>
          <a:xfrm>
            <a:off x="226273" y="496"/>
            <a:ext cx="11294920" cy="2831666"/>
          </a:xfrm>
          <a:solidFill>
            <a:schemeClr val="bg1"/>
          </a:solidFill>
        </p:spPr>
        <p:txBody>
          <a:bodyPr vert="horz" wrap="square" anchor="t"/>
          <a:lstStyle>
            <a:lvl1pPr lvl="0">
              <a:buClrTx/>
              <a:buSzTx/>
              <a:buFontTx/>
              <a:defRPr sz="2400"/>
            </a:lvl1pPr>
            <a:lvl2pPr lvl="1">
              <a:buClrTx/>
              <a:buSzTx/>
              <a:buFontTx/>
              <a:defRPr sz="2000"/>
            </a:lvl2pPr>
            <a:lvl3pPr lvl="2">
              <a:buClrTx/>
              <a:buSzTx/>
              <a:buFontTx/>
              <a:defRPr sz="1800"/>
            </a:lvl3pPr>
            <a:lvl4pPr lvl="3">
              <a:buClrTx/>
              <a:buSzTx/>
              <a:buFontTx/>
              <a:defRPr sz="1600"/>
            </a:lvl4pPr>
            <a:lvl5pPr lvl="4">
              <a:buClrTx/>
              <a:buSzTx/>
              <a:buFontTx/>
              <a:defRPr sz="1600"/>
            </a:lvl5pPr>
          </a:lstStyle>
          <a:p>
            <a:pPr lvl="0" defTabSz="913130">
              <a:lnSpc>
                <a:spcPct val="80000"/>
              </a:lnSpc>
              <a:buNone/>
            </a:pPr>
            <a:r>
              <a:rPr lang="zh-CN" altLang="en-US" sz="3200" b="1" dirty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读图思考：</a:t>
            </a:r>
            <a:endParaRPr lang="zh-CN" altLang="en-US" sz="3200" b="1" dirty="0">
              <a:solidFill>
                <a:srgbClr val="0066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913130">
              <a:lnSpc>
                <a:spcPct val="80000"/>
              </a:lnSpc>
              <a:buNone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从哪些方面能体现长三角地区的</a:t>
            </a:r>
            <a:r>
              <a:rPr lang="zh-CN" altLang="en-US" sz="32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城市化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913130">
              <a:lnSpc>
                <a:spcPct val="80000"/>
              </a:lnSpc>
              <a:buNone/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3200" b="1" dirty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城市数量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：增多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913130">
              <a:lnSpc>
                <a:spcPct val="80000"/>
              </a:lnSpc>
              <a:buNone/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200" b="1" dirty="0">
                <a:solidFill>
                  <a:srgbClr val="0066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城市等级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：升级（杭州、无锡、苏州、镇江等）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913130">
              <a:lnSpc>
                <a:spcPct val="80000"/>
              </a:lnSpc>
              <a:buNone/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32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城市人口</a:t>
            </a:r>
            <a:r>
              <a:rPr lang="zh-CN" altLang="en-US" sz="3200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3200" b="1" dirty="0">
                <a:solidFill>
                  <a:srgbClr val="CC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城市人口占总人口比重上升（主要标志）</a:t>
            </a:r>
            <a:endParaRPr lang="zh-CN" altLang="en-US" sz="3200" b="1" dirty="0">
              <a:solidFill>
                <a:srgbClr val="CC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图片 12" descr="C:\Users\Administrator\Desktop\图片5.jpg图片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175" y="0"/>
            <a:ext cx="11515725" cy="64741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4"/>
          <p:cNvGrpSpPr/>
          <p:nvPr/>
        </p:nvGrpSpPr>
        <p:grpSpPr>
          <a:xfrm>
            <a:off x="882" y="0"/>
            <a:ext cx="11520311" cy="2836577"/>
            <a:chOff x="1" y="0"/>
            <a:chExt cx="12192000" cy="3001818"/>
          </a:xfrm>
        </p:grpSpPr>
        <p:sp>
          <p:nvSpPr>
            <p:cNvPr id="2" name="矩形 1"/>
            <p:cNvSpPr/>
            <p:nvPr/>
          </p:nvSpPr>
          <p:spPr>
            <a:xfrm>
              <a:off x="1" y="0"/>
              <a:ext cx="12192000" cy="300181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012" name="矩形 6"/>
            <p:cNvSpPr/>
            <p:nvPr/>
          </p:nvSpPr>
          <p:spPr>
            <a:xfrm>
              <a:off x="390525" y="369936"/>
              <a:ext cx="7086600" cy="5900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302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合理的城市化能改善环境</a:t>
              </a:r>
              <a:endParaRPr lang="zh-CN" altLang="en-US" sz="302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670509" y="912025"/>
            <a:ext cx="6370672" cy="1453540"/>
            <a:chOff x="4941455" y="964879"/>
            <a:chExt cx="6742545" cy="1538175"/>
          </a:xfrm>
        </p:grpSpPr>
        <p:sp>
          <p:nvSpPr>
            <p:cNvPr id="21" name="矩形 20"/>
            <p:cNvSpPr/>
            <p:nvPr/>
          </p:nvSpPr>
          <p:spPr>
            <a:xfrm>
              <a:off x="4941455" y="964879"/>
              <a:ext cx="6742545" cy="1538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096000" y="1048380"/>
              <a:ext cx="5588000" cy="1390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645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环境向着有利于提高人们生活水平和促进社会发展的方向转变，降低人类活动对环境的压力</a:t>
              </a:r>
              <a:endParaRPr kumimoji="0" lang="zh-CN" altLang="en-US" sz="264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" name="组合 2"/>
          <p:cNvGrpSpPr/>
          <p:nvPr/>
        </p:nvGrpSpPr>
        <p:grpSpPr>
          <a:xfrm>
            <a:off x="480895" y="925525"/>
            <a:ext cx="5280143" cy="1471882"/>
            <a:chOff x="508000" y="954711"/>
            <a:chExt cx="5588000" cy="1557638"/>
          </a:xfrm>
        </p:grpSpPr>
        <p:sp>
          <p:nvSpPr>
            <p:cNvPr id="19" name="矩形 18"/>
            <p:cNvSpPr/>
            <p:nvPr/>
          </p:nvSpPr>
          <p:spPr>
            <a:xfrm>
              <a:off x="508000" y="964880"/>
              <a:ext cx="4433455" cy="153817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018" name="矩形 16"/>
            <p:cNvSpPr/>
            <p:nvPr/>
          </p:nvSpPr>
          <p:spPr>
            <a:xfrm>
              <a:off x="1971676" y="992964"/>
              <a:ext cx="2905123" cy="151938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342900" indent="-342900">
                <a:lnSpc>
                  <a:spcPct val="110000"/>
                </a:lnSpc>
                <a:buFont typeface="Wingdings" panose="05000000000000000000" pitchFamily="2" charset="2"/>
                <a:buChar char="l"/>
              </a:pPr>
              <a:r>
                <a:rPr lang="zh-CN" altLang="en-US" sz="26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平整土地</a:t>
              </a:r>
              <a:endParaRPr lang="en-US" altLang="zh-CN" sz="264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marL="342900" indent="-342900">
                <a:lnSpc>
                  <a:spcPct val="110000"/>
                </a:lnSpc>
                <a:buFont typeface="Wingdings" panose="05000000000000000000" pitchFamily="2" charset="2"/>
                <a:buChar char="l"/>
              </a:pPr>
              <a:r>
                <a:rPr lang="zh-CN" altLang="en-US" sz="26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修建水利设施</a:t>
              </a:r>
              <a:endParaRPr lang="en-US" altLang="zh-CN" sz="264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marL="342900" indent="-342900">
                <a:lnSpc>
                  <a:spcPct val="110000"/>
                </a:lnSpc>
                <a:buFont typeface="Wingdings" panose="05000000000000000000" pitchFamily="2" charset="2"/>
                <a:buChar char="l"/>
              </a:pPr>
              <a:r>
                <a:rPr lang="zh-CN" altLang="en-US" sz="26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绿化环境</a:t>
              </a:r>
              <a:endParaRPr lang="en-US" altLang="zh-CN" sz="264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pic>
          <p:nvPicPr>
            <p:cNvPr id="43019" name="图片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3107" y="1322949"/>
              <a:ext cx="893330" cy="8933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KSO_Shape"/>
            <p:cNvSpPr/>
            <p:nvPr/>
          </p:nvSpPr>
          <p:spPr bwMode="auto">
            <a:xfrm>
              <a:off x="4544435" y="954711"/>
              <a:ext cx="1551565" cy="1551565"/>
            </a:xfrm>
            <a:custGeom>
              <a:avLst/>
              <a:gdLst>
                <a:gd name="T0" fmla="*/ 461 w 1360"/>
                <a:gd name="T1" fmla="*/ 0 h 1360"/>
                <a:gd name="T2" fmla="*/ 786 w 1360"/>
                <a:gd name="T3" fmla="*/ 0 h 1360"/>
                <a:gd name="T4" fmla="*/ 1360 w 1360"/>
                <a:gd name="T5" fmla="*/ 679 h 1360"/>
                <a:gd name="T6" fmla="*/ 786 w 1360"/>
                <a:gd name="T7" fmla="*/ 1360 h 1360"/>
                <a:gd name="T8" fmla="*/ 461 w 1360"/>
                <a:gd name="T9" fmla="*/ 1360 h 1360"/>
                <a:gd name="T10" fmla="*/ 920 w 1360"/>
                <a:gd name="T11" fmla="*/ 815 h 1360"/>
                <a:gd name="T12" fmla="*/ 0 w 1360"/>
                <a:gd name="T13" fmla="*/ 815 h 1360"/>
                <a:gd name="T14" fmla="*/ 0 w 1360"/>
                <a:gd name="T15" fmla="*/ 543 h 1360"/>
                <a:gd name="T16" fmla="*/ 920 w 1360"/>
                <a:gd name="T17" fmla="*/ 543 h 1360"/>
                <a:gd name="T18" fmla="*/ 461 w 1360"/>
                <a:gd name="T19" fmla="*/ 0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0" h="1360">
                  <a:moveTo>
                    <a:pt x="461" y="0"/>
                  </a:moveTo>
                  <a:lnTo>
                    <a:pt x="786" y="0"/>
                  </a:lnTo>
                  <a:lnTo>
                    <a:pt x="1360" y="679"/>
                  </a:lnTo>
                  <a:lnTo>
                    <a:pt x="786" y="1360"/>
                  </a:lnTo>
                  <a:lnTo>
                    <a:pt x="461" y="1360"/>
                  </a:lnTo>
                  <a:lnTo>
                    <a:pt x="920" y="815"/>
                  </a:lnTo>
                  <a:lnTo>
                    <a:pt x="0" y="815"/>
                  </a:lnTo>
                  <a:lnTo>
                    <a:pt x="0" y="543"/>
                  </a:lnTo>
                  <a:lnTo>
                    <a:pt x="920" y="543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lIns="64801" tIns="32400" rIns="64801" bIns="3240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7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图片 24" descr="C:\Users\Administrator\Desktop\图片4.jpg图片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175" y="-9000"/>
            <a:ext cx="11515725" cy="64891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18"/>
          <p:cNvGrpSpPr/>
          <p:nvPr/>
        </p:nvGrpSpPr>
        <p:grpSpPr>
          <a:xfrm>
            <a:off x="882" y="0"/>
            <a:ext cx="11520311" cy="2661072"/>
            <a:chOff x="1" y="0"/>
            <a:chExt cx="12192000" cy="2816226"/>
          </a:xfrm>
        </p:grpSpPr>
        <p:sp>
          <p:nvSpPr>
            <p:cNvPr id="2" name="矩形 1"/>
            <p:cNvSpPr/>
            <p:nvPr/>
          </p:nvSpPr>
          <p:spPr>
            <a:xfrm>
              <a:off x="1" y="0"/>
              <a:ext cx="12192000" cy="2816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036" name="矩形 6"/>
            <p:cNvSpPr/>
            <p:nvPr/>
          </p:nvSpPr>
          <p:spPr>
            <a:xfrm>
              <a:off x="390525" y="369936"/>
              <a:ext cx="7086600" cy="59003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3025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过快的城市化使城市环境质量下降</a:t>
              </a:r>
              <a:endParaRPr lang="zh-CN" altLang="en-US" sz="3025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2"/>
          <p:cNvGrpSpPr/>
          <p:nvPr/>
        </p:nvGrpSpPr>
        <p:grpSpPr>
          <a:xfrm>
            <a:off x="465895" y="1029028"/>
            <a:ext cx="2478067" cy="1428039"/>
            <a:chOff x="492125" y="1089168"/>
            <a:chExt cx="2621829" cy="1511157"/>
          </a:xfrm>
        </p:grpSpPr>
        <p:sp>
          <p:nvSpPr>
            <p:cNvPr id="11" name="矩形 10"/>
            <p:cNvSpPr/>
            <p:nvPr/>
          </p:nvSpPr>
          <p:spPr>
            <a:xfrm>
              <a:off x="492125" y="1089168"/>
              <a:ext cx="2621829" cy="15111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44039" name="组合 7"/>
            <p:cNvGrpSpPr/>
            <p:nvPr/>
          </p:nvGrpSpPr>
          <p:grpSpPr>
            <a:xfrm>
              <a:off x="1574076" y="1368579"/>
              <a:ext cx="457924" cy="722410"/>
              <a:chOff x="988146" y="3879071"/>
              <a:chExt cx="1283672" cy="2025091"/>
            </a:xfrm>
          </p:grpSpPr>
          <p:pic>
            <p:nvPicPr>
              <p:cNvPr id="44040" name="图片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88146" y="4620490"/>
                <a:ext cx="1283672" cy="128367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6" name="任意多边形 5"/>
              <p:cNvSpPr/>
              <p:nvPr/>
            </p:nvSpPr>
            <p:spPr>
              <a:xfrm rot="911647" flipH="1">
                <a:off x="1185054" y="3879071"/>
                <a:ext cx="1034435" cy="698527"/>
              </a:xfrm>
              <a:custGeom>
                <a:avLst/>
                <a:gdLst>
                  <a:gd name="connsiteX0" fmla="*/ 55418 w 1061533"/>
                  <a:gd name="connsiteY0" fmla="*/ 647104 h 748766"/>
                  <a:gd name="connsiteX1" fmla="*/ 0 w 1061533"/>
                  <a:gd name="connsiteY1" fmla="*/ 573213 h 748766"/>
                  <a:gd name="connsiteX2" fmla="*/ 55418 w 1061533"/>
                  <a:gd name="connsiteY2" fmla="*/ 471613 h 748766"/>
                  <a:gd name="connsiteX3" fmla="*/ 36946 w 1061533"/>
                  <a:gd name="connsiteY3" fmla="*/ 416195 h 748766"/>
                  <a:gd name="connsiteX4" fmla="*/ 73891 w 1061533"/>
                  <a:gd name="connsiteY4" fmla="*/ 286886 h 748766"/>
                  <a:gd name="connsiteX5" fmla="*/ 212437 w 1061533"/>
                  <a:gd name="connsiteY5" fmla="*/ 268413 h 748766"/>
                  <a:gd name="connsiteX6" fmla="*/ 286328 w 1061533"/>
                  <a:gd name="connsiteY6" fmla="*/ 176049 h 748766"/>
                  <a:gd name="connsiteX7" fmla="*/ 471055 w 1061533"/>
                  <a:gd name="connsiteY7" fmla="*/ 157577 h 748766"/>
                  <a:gd name="connsiteX8" fmla="*/ 591128 w 1061533"/>
                  <a:gd name="connsiteY8" fmla="*/ 92922 h 748766"/>
                  <a:gd name="connsiteX9" fmla="*/ 775855 w 1061533"/>
                  <a:gd name="connsiteY9" fmla="*/ 558 h 748766"/>
                  <a:gd name="connsiteX10" fmla="*/ 1043709 w 1061533"/>
                  <a:gd name="connsiteY10" fmla="*/ 139104 h 748766"/>
                  <a:gd name="connsiteX11" fmla="*/ 1016000 w 1061533"/>
                  <a:gd name="connsiteY11" fmla="*/ 527031 h 748766"/>
                  <a:gd name="connsiteX12" fmla="*/ 849746 w 1061533"/>
                  <a:gd name="connsiteY12" fmla="*/ 536268 h 748766"/>
                  <a:gd name="connsiteX13" fmla="*/ 766618 w 1061533"/>
                  <a:gd name="connsiteY13" fmla="*/ 637868 h 748766"/>
                  <a:gd name="connsiteX14" fmla="*/ 628073 w 1061533"/>
                  <a:gd name="connsiteY14" fmla="*/ 610158 h 748766"/>
                  <a:gd name="connsiteX15" fmla="*/ 489528 w 1061533"/>
                  <a:gd name="connsiteY15" fmla="*/ 748704 h 748766"/>
                  <a:gd name="connsiteX16" fmla="*/ 369455 w 1061533"/>
                  <a:gd name="connsiteY16" fmla="*/ 628631 h 748766"/>
                  <a:gd name="connsiteX17" fmla="*/ 277091 w 1061533"/>
                  <a:gd name="connsiteY17" fmla="*/ 674813 h 748766"/>
                  <a:gd name="connsiteX18" fmla="*/ 55418 w 1061533"/>
                  <a:gd name="connsiteY18" fmla="*/ 647104 h 748766"/>
                  <a:gd name="connsiteX0-1" fmla="*/ 68188 w 1074303"/>
                  <a:gd name="connsiteY0-2" fmla="*/ 647104 h 748766"/>
                  <a:gd name="connsiteX1-3" fmla="*/ 0 w 1074303"/>
                  <a:gd name="connsiteY1-4" fmla="*/ 545117 h 748766"/>
                  <a:gd name="connsiteX2-5" fmla="*/ 68188 w 1074303"/>
                  <a:gd name="connsiteY2-6" fmla="*/ 471613 h 748766"/>
                  <a:gd name="connsiteX3-7" fmla="*/ 49716 w 1074303"/>
                  <a:gd name="connsiteY3-8" fmla="*/ 416195 h 748766"/>
                  <a:gd name="connsiteX4-9" fmla="*/ 86661 w 1074303"/>
                  <a:gd name="connsiteY4-10" fmla="*/ 286886 h 748766"/>
                  <a:gd name="connsiteX5-11" fmla="*/ 225207 w 1074303"/>
                  <a:gd name="connsiteY5-12" fmla="*/ 268413 h 748766"/>
                  <a:gd name="connsiteX6-13" fmla="*/ 299098 w 1074303"/>
                  <a:gd name="connsiteY6-14" fmla="*/ 176049 h 748766"/>
                  <a:gd name="connsiteX7-15" fmla="*/ 483825 w 1074303"/>
                  <a:gd name="connsiteY7-16" fmla="*/ 157577 h 748766"/>
                  <a:gd name="connsiteX8-17" fmla="*/ 603898 w 1074303"/>
                  <a:gd name="connsiteY8-18" fmla="*/ 92922 h 748766"/>
                  <a:gd name="connsiteX9-19" fmla="*/ 788625 w 1074303"/>
                  <a:gd name="connsiteY9-20" fmla="*/ 558 h 748766"/>
                  <a:gd name="connsiteX10-21" fmla="*/ 1056479 w 1074303"/>
                  <a:gd name="connsiteY10-22" fmla="*/ 139104 h 748766"/>
                  <a:gd name="connsiteX11-23" fmla="*/ 1028770 w 1074303"/>
                  <a:gd name="connsiteY11-24" fmla="*/ 527031 h 748766"/>
                  <a:gd name="connsiteX12-25" fmla="*/ 862516 w 1074303"/>
                  <a:gd name="connsiteY12-26" fmla="*/ 536268 h 748766"/>
                  <a:gd name="connsiteX13-27" fmla="*/ 779388 w 1074303"/>
                  <a:gd name="connsiteY13-28" fmla="*/ 637868 h 748766"/>
                  <a:gd name="connsiteX14-29" fmla="*/ 640843 w 1074303"/>
                  <a:gd name="connsiteY14-30" fmla="*/ 610158 h 748766"/>
                  <a:gd name="connsiteX15-31" fmla="*/ 502298 w 1074303"/>
                  <a:gd name="connsiteY15-32" fmla="*/ 748704 h 748766"/>
                  <a:gd name="connsiteX16-33" fmla="*/ 382225 w 1074303"/>
                  <a:gd name="connsiteY16-34" fmla="*/ 628631 h 748766"/>
                  <a:gd name="connsiteX17-35" fmla="*/ 289861 w 1074303"/>
                  <a:gd name="connsiteY17-36" fmla="*/ 674813 h 748766"/>
                  <a:gd name="connsiteX18-37" fmla="*/ 68188 w 1074303"/>
                  <a:gd name="connsiteY18-38" fmla="*/ 647104 h 748766"/>
                  <a:gd name="connsiteX0-39" fmla="*/ 69458 w 1075573"/>
                  <a:gd name="connsiteY0-40" fmla="*/ 647104 h 748766"/>
                  <a:gd name="connsiteX1-41" fmla="*/ 1270 w 1075573"/>
                  <a:gd name="connsiteY1-42" fmla="*/ 545117 h 748766"/>
                  <a:gd name="connsiteX2-43" fmla="*/ 69458 w 1075573"/>
                  <a:gd name="connsiteY2-44" fmla="*/ 471613 h 748766"/>
                  <a:gd name="connsiteX3-45" fmla="*/ 50986 w 1075573"/>
                  <a:gd name="connsiteY3-46" fmla="*/ 416195 h 748766"/>
                  <a:gd name="connsiteX4-47" fmla="*/ 87931 w 1075573"/>
                  <a:gd name="connsiteY4-48" fmla="*/ 286886 h 748766"/>
                  <a:gd name="connsiteX5-49" fmla="*/ 226477 w 1075573"/>
                  <a:gd name="connsiteY5-50" fmla="*/ 268413 h 748766"/>
                  <a:gd name="connsiteX6-51" fmla="*/ 300368 w 1075573"/>
                  <a:gd name="connsiteY6-52" fmla="*/ 176049 h 748766"/>
                  <a:gd name="connsiteX7-53" fmla="*/ 485095 w 1075573"/>
                  <a:gd name="connsiteY7-54" fmla="*/ 157577 h 748766"/>
                  <a:gd name="connsiteX8-55" fmla="*/ 605168 w 1075573"/>
                  <a:gd name="connsiteY8-56" fmla="*/ 92922 h 748766"/>
                  <a:gd name="connsiteX9-57" fmla="*/ 789895 w 1075573"/>
                  <a:gd name="connsiteY9-58" fmla="*/ 558 h 748766"/>
                  <a:gd name="connsiteX10-59" fmla="*/ 1057749 w 1075573"/>
                  <a:gd name="connsiteY10-60" fmla="*/ 139104 h 748766"/>
                  <a:gd name="connsiteX11-61" fmla="*/ 1030040 w 1075573"/>
                  <a:gd name="connsiteY11-62" fmla="*/ 527031 h 748766"/>
                  <a:gd name="connsiteX12-63" fmla="*/ 863786 w 1075573"/>
                  <a:gd name="connsiteY12-64" fmla="*/ 536268 h 748766"/>
                  <a:gd name="connsiteX13-65" fmla="*/ 780658 w 1075573"/>
                  <a:gd name="connsiteY13-66" fmla="*/ 637868 h 748766"/>
                  <a:gd name="connsiteX14-67" fmla="*/ 642113 w 1075573"/>
                  <a:gd name="connsiteY14-68" fmla="*/ 610158 h 748766"/>
                  <a:gd name="connsiteX15-69" fmla="*/ 503568 w 1075573"/>
                  <a:gd name="connsiteY15-70" fmla="*/ 748704 h 748766"/>
                  <a:gd name="connsiteX16-71" fmla="*/ 383495 w 1075573"/>
                  <a:gd name="connsiteY16-72" fmla="*/ 628631 h 748766"/>
                  <a:gd name="connsiteX17-73" fmla="*/ 291131 w 1075573"/>
                  <a:gd name="connsiteY17-74" fmla="*/ 674813 h 748766"/>
                  <a:gd name="connsiteX18-75" fmla="*/ 69458 w 1075573"/>
                  <a:gd name="connsiteY18-76" fmla="*/ 647104 h 748766"/>
                  <a:gd name="connsiteX0-77" fmla="*/ 69458 w 1075573"/>
                  <a:gd name="connsiteY0-78" fmla="*/ 647104 h 748766"/>
                  <a:gd name="connsiteX1-79" fmla="*/ 1270 w 1075573"/>
                  <a:gd name="connsiteY1-80" fmla="*/ 545117 h 748766"/>
                  <a:gd name="connsiteX2-81" fmla="*/ 69458 w 1075573"/>
                  <a:gd name="connsiteY2-82" fmla="*/ 471613 h 748766"/>
                  <a:gd name="connsiteX3-83" fmla="*/ 38215 w 1075573"/>
                  <a:gd name="connsiteY3-84" fmla="*/ 367665 h 748766"/>
                  <a:gd name="connsiteX4-85" fmla="*/ 87931 w 1075573"/>
                  <a:gd name="connsiteY4-86" fmla="*/ 286886 h 748766"/>
                  <a:gd name="connsiteX5-87" fmla="*/ 226477 w 1075573"/>
                  <a:gd name="connsiteY5-88" fmla="*/ 268413 h 748766"/>
                  <a:gd name="connsiteX6-89" fmla="*/ 300368 w 1075573"/>
                  <a:gd name="connsiteY6-90" fmla="*/ 176049 h 748766"/>
                  <a:gd name="connsiteX7-91" fmla="*/ 485095 w 1075573"/>
                  <a:gd name="connsiteY7-92" fmla="*/ 157577 h 748766"/>
                  <a:gd name="connsiteX8-93" fmla="*/ 605168 w 1075573"/>
                  <a:gd name="connsiteY8-94" fmla="*/ 92922 h 748766"/>
                  <a:gd name="connsiteX9-95" fmla="*/ 789895 w 1075573"/>
                  <a:gd name="connsiteY9-96" fmla="*/ 558 h 748766"/>
                  <a:gd name="connsiteX10-97" fmla="*/ 1057749 w 1075573"/>
                  <a:gd name="connsiteY10-98" fmla="*/ 139104 h 748766"/>
                  <a:gd name="connsiteX11-99" fmla="*/ 1030040 w 1075573"/>
                  <a:gd name="connsiteY11-100" fmla="*/ 527031 h 748766"/>
                  <a:gd name="connsiteX12-101" fmla="*/ 863786 w 1075573"/>
                  <a:gd name="connsiteY12-102" fmla="*/ 536268 h 748766"/>
                  <a:gd name="connsiteX13-103" fmla="*/ 780658 w 1075573"/>
                  <a:gd name="connsiteY13-104" fmla="*/ 637868 h 748766"/>
                  <a:gd name="connsiteX14-105" fmla="*/ 642113 w 1075573"/>
                  <a:gd name="connsiteY14-106" fmla="*/ 610158 h 748766"/>
                  <a:gd name="connsiteX15-107" fmla="*/ 503568 w 1075573"/>
                  <a:gd name="connsiteY15-108" fmla="*/ 748704 h 748766"/>
                  <a:gd name="connsiteX16-109" fmla="*/ 383495 w 1075573"/>
                  <a:gd name="connsiteY16-110" fmla="*/ 628631 h 748766"/>
                  <a:gd name="connsiteX17-111" fmla="*/ 291131 w 1075573"/>
                  <a:gd name="connsiteY17-112" fmla="*/ 674813 h 748766"/>
                  <a:gd name="connsiteX18-113" fmla="*/ 69458 w 1075573"/>
                  <a:gd name="connsiteY18-114" fmla="*/ 647104 h 748766"/>
                  <a:gd name="connsiteX0-115" fmla="*/ 69458 w 1075573"/>
                  <a:gd name="connsiteY0-116" fmla="*/ 647104 h 748766"/>
                  <a:gd name="connsiteX1-117" fmla="*/ 1270 w 1075573"/>
                  <a:gd name="connsiteY1-118" fmla="*/ 545117 h 748766"/>
                  <a:gd name="connsiteX2-119" fmla="*/ 69458 w 1075573"/>
                  <a:gd name="connsiteY2-120" fmla="*/ 471613 h 748766"/>
                  <a:gd name="connsiteX3-121" fmla="*/ 38215 w 1075573"/>
                  <a:gd name="connsiteY3-122" fmla="*/ 367665 h 748766"/>
                  <a:gd name="connsiteX4-123" fmla="*/ 108364 w 1075573"/>
                  <a:gd name="connsiteY4-124" fmla="*/ 274115 h 748766"/>
                  <a:gd name="connsiteX5-125" fmla="*/ 226477 w 1075573"/>
                  <a:gd name="connsiteY5-126" fmla="*/ 268413 h 748766"/>
                  <a:gd name="connsiteX6-127" fmla="*/ 300368 w 1075573"/>
                  <a:gd name="connsiteY6-128" fmla="*/ 176049 h 748766"/>
                  <a:gd name="connsiteX7-129" fmla="*/ 485095 w 1075573"/>
                  <a:gd name="connsiteY7-130" fmla="*/ 157577 h 748766"/>
                  <a:gd name="connsiteX8-131" fmla="*/ 605168 w 1075573"/>
                  <a:gd name="connsiteY8-132" fmla="*/ 92922 h 748766"/>
                  <a:gd name="connsiteX9-133" fmla="*/ 789895 w 1075573"/>
                  <a:gd name="connsiteY9-134" fmla="*/ 558 h 748766"/>
                  <a:gd name="connsiteX10-135" fmla="*/ 1057749 w 1075573"/>
                  <a:gd name="connsiteY10-136" fmla="*/ 139104 h 748766"/>
                  <a:gd name="connsiteX11-137" fmla="*/ 1030040 w 1075573"/>
                  <a:gd name="connsiteY11-138" fmla="*/ 527031 h 748766"/>
                  <a:gd name="connsiteX12-139" fmla="*/ 863786 w 1075573"/>
                  <a:gd name="connsiteY12-140" fmla="*/ 536268 h 748766"/>
                  <a:gd name="connsiteX13-141" fmla="*/ 780658 w 1075573"/>
                  <a:gd name="connsiteY13-142" fmla="*/ 637868 h 748766"/>
                  <a:gd name="connsiteX14-143" fmla="*/ 642113 w 1075573"/>
                  <a:gd name="connsiteY14-144" fmla="*/ 610158 h 748766"/>
                  <a:gd name="connsiteX15-145" fmla="*/ 503568 w 1075573"/>
                  <a:gd name="connsiteY15-146" fmla="*/ 748704 h 748766"/>
                  <a:gd name="connsiteX16-147" fmla="*/ 383495 w 1075573"/>
                  <a:gd name="connsiteY16-148" fmla="*/ 628631 h 748766"/>
                  <a:gd name="connsiteX17-149" fmla="*/ 291131 w 1075573"/>
                  <a:gd name="connsiteY17-150" fmla="*/ 674813 h 748766"/>
                  <a:gd name="connsiteX18-151" fmla="*/ 69458 w 1075573"/>
                  <a:gd name="connsiteY18-152" fmla="*/ 647104 h 748766"/>
                  <a:gd name="connsiteX0-153" fmla="*/ 69458 w 1075573"/>
                  <a:gd name="connsiteY0-154" fmla="*/ 647104 h 748766"/>
                  <a:gd name="connsiteX1-155" fmla="*/ 1270 w 1075573"/>
                  <a:gd name="connsiteY1-156" fmla="*/ 545117 h 748766"/>
                  <a:gd name="connsiteX2-157" fmla="*/ 69458 w 1075573"/>
                  <a:gd name="connsiteY2-158" fmla="*/ 471613 h 748766"/>
                  <a:gd name="connsiteX3-159" fmla="*/ 38215 w 1075573"/>
                  <a:gd name="connsiteY3-160" fmla="*/ 367665 h 748766"/>
                  <a:gd name="connsiteX4-161" fmla="*/ 108364 w 1075573"/>
                  <a:gd name="connsiteY4-162" fmla="*/ 274115 h 748766"/>
                  <a:gd name="connsiteX5-163" fmla="*/ 226477 w 1075573"/>
                  <a:gd name="connsiteY5-164" fmla="*/ 268413 h 748766"/>
                  <a:gd name="connsiteX6-165" fmla="*/ 285042 w 1075573"/>
                  <a:gd name="connsiteY6-166" fmla="*/ 158170 h 748766"/>
                  <a:gd name="connsiteX7-167" fmla="*/ 485095 w 1075573"/>
                  <a:gd name="connsiteY7-168" fmla="*/ 157577 h 748766"/>
                  <a:gd name="connsiteX8-169" fmla="*/ 605168 w 1075573"/>
                  <a:gd name="connsiteY8-170" fmla="*/ 92922 h 748766"/>
                  <a:gd name="connsiteX9-171" fmla="*/ 789895 w 1075573"/>
                  <a:gd name="connsiteY9-172" fmla="*/ 558 h 748766"/>
                  <a:gd name="connsiteX10-173" fmla="*/ 1057749 w 1075573"/>
                  <a:gd name="connsiteY10-174" fmla="*/ 139104 h 748766"/>
                  <a:gd name="connsiteX11-175" fmla="*/ 1030040 w 1075573"/>
                  <a:gd name="connsiteY11-176" fmla="*/ 527031 h 748766"/>
                  <a:gd name="connsiteX12-177" fmla="*/ 863786 w 1075573"/>
                  <a:gd name="connsiteY12-178" fmla="*/ 536268 h 748766"/>
                  <a:gd name="connsiteX13-179" fmla="*/ 780658 w 1075573"/>
                  <a:gd name="connsiteY13-180" fmla="*/ 637868 h 748766"/>
                  <a:gd name="connsiteX14-181" fmla="*/ 642113 w 1075573"/>
                  <a:gd name="connsiteY14-182" fmla="*/ 610158 h 748766"/>
                  <a:gd name="connsiteX15-183" fmla="*/ 503568 w 1075573"/>
                  <a:gd name="connsiteY15-184" fmla="*/ 748704 h 748766"/>
                  <a:gd name="connsiteX16-185" fmla="*/ 383495 w 1075573"/>
                  <a:gd name="connsiteY16-186" fmla="*/ 628631 h 748766"/>
                  <a:gd name="connsiteX17-187" fmla="*/ 291131 w 1075573"/>
                  <a:gd name="connsiteY17-188" fmla="*/ 674813 h 748766"/>
                  <a:gd name="connsiteX18-189" fmla="*/ 69458 w 1075573"/>
                  <a:gd name="connsiteY18-190" fmla="*/ 647104 h 748766"/>
                  <a:gd name="connsiteX0-191" fmla="*/ 69458 w 1075573"/>
                  <a:gd name="connsiteY0-192" fmla="*/ 647072 h 748734"/>
                  <a:gd name="connsiteX1-193" fmla="*/ 1270 w 1075573"/>
                  <a:gd name="connsiteY1-194" fmla="*/ 545085 h 748734"/>
                  <a:gd name="connsiteX2-195" fmla="*/ 69458 w 1075573"/>
                  <a:gd name="connsiteY2-196" fmla="*/ 471581 h 748734"/>
                  <a:gd name="connsiteX3-197" fmla="*/ 38215 w 1075573"/>
                  <a:gd name="connsiteY3-198" fmla="*/ 367633 h 748734"/>
                  <a:gd name="connsiteX4-199" fmla="*/ 108364 w 1075573"/>
                  <a:gd name="connsiteY4-200" fmla="*/ 274083 h 748734"/>
                  <a:gd name="connsiteX5-201" fmla="*/ 226477 w 1075573"/>
                  <a:gd name="connsiteY5-202" fmla="*/ 268381 h 748734"/>
                  <a:gd name="connsiteX6-203" fmla="*/ 285042 w 1075573"/>
                  <a:gd name="connsiteY6-204" fmla="*/ 158138 h 748734"/>
                  <a:gd name="connsiteX7-205" fmla="*/ 462107 w 1075573"/>
                  <a:gd name="connsiteY7-206" fmla="*/ 126895 h 748734"/>
                  <a:gd name="connsiteX8-207" fmla="*/ 605168 w 1075573"/>
                  <a:gd name="connsiteY8-208" fmla="*/ 92890 h 748734"/>
                  <a:gd name="connsiteX9-209" fmla="*/ 789895 w 1075573"/>
                  <a:gd name="connsiteY9-210" fmla="*/ 526 h 748734"/>
                  <a:gd name="connsiteX10-211" fmla="*/ 1057749 w 1075573"/>
                  <a:gd name="connsiteY10-212" fmla="*/ 139072 h 748734"/>
                  <a:gd name="connsiteX11-213" fmla="*/ 1030040 w 1075573"/>
                  <a:gd name="connsiteY11-214" fmla="*/ 526999 h 748734"/>
                  <a:gd name="connsiteX12-215" fmla="*/ 863786 w 1075573"/>
                  <a:gd name="connsiteY12-216" fmla="*/ 536236 h 748734"/>
                  <a:gd name="connsiteX13-217" fmla="*/ 780658 w 1075573"/>
                  <a:gd name="connsiteY13-218" fmla="*/ 637836 h 748734"/>
                  <a:gd name="connsiteX14-219" fmla="*/ 642113 w 1075573"/>
                  <a:gd name="connsiteY14-220" fmla="*/ 610126 h 748734"/>
                  <a:gd name="connsiteX15-221" fmla="*/ 503568 w 1075573"/>
                  <a:gd name="connsiteY15-222" fmla="*/ 748672 h 748734"/>
                  <a:gd name="connsiteX16-223" fmla="*/ 383495 w 1075573"/>
                  <a:gd name="connsiteY16-224" fmla="*/ 628599 h 748734"/>
                  <a:gd name="connsiteX17-225" fmla="*/ 291131 w 1075573"/>
                  <a:gd name="connsiteY17-226" fmla="*/ 674781 h 748734"/>
                  <a:gd name="connsiteX18-227" fmla="*/ 69458 w 1075573"/>
                  <a:gd name="connsiteY18-228" fmla="*/ 647072 h 748734"/>
                  <a:gd name="connsiteX0-229" fmla="*/ 69458 w 1075573"/>
                  <a:gd name="connsiteY0-230" fmla="*/ 647072 h 748734"/>
                  <a:gd name="connsiteX1-231" fmla="*/ 1270 w 1075573"/>
                  <a:gd name="connsiteY1-232" fmla="*/ 545085 h 748734"/>
                  <a:gd name="connsiteX2-233" fmla="*/ 69458 w 1075573"/>
                  <a:gd name="connsiteY2-234" fmla="*/ 471581 h 748734"/>
                  <a:gd name="connsiteX3-235" fmla="*/ 38215 w 1075573"/>
                  <a:gd name="connsiteY3-236" fmla="*/ 367633 h 748734"/>
                  <a:gd name="connsiteX4-237" fmla="*/ 108364 w 1075573"/>
                  <a:gd name="connsiteY4-238" fmla="*/ 274083 h 748734"/>
                  <a:gd name="connsiteX5-239" fmla="*/ 226477 w 1075573"/>
                  <a:gd name="connsiteY5-240" fmla="*/ 268381 h 748734"/>
                  <a:gd name="connsiteX6-241" fmla="*/ 287596 w 1075573"/>
                  <a:gd name="connsiteY6-242" fmla="*/ 142813 h 748734"/>
                  <a:gd name="connsiteX7-243" fmla="*/ 462107 w 1075573"/>
                  <a:gd name="connsiteY7-244" fmla="*/ 126895 h 748734"/>
                  <a:gd name="connsiteX8-245" fmla="*/ 605168 w 1075573"/>
                  <a:gd name="connsiteY8-246" fmla="*/ 92890 h 748734"/>
                  <a:gd name="connsiteX9-247" fmla="*/ 789895 w 1075573"/>
                  <a:gd name="connsiteY9-248" fmla="*/ 526 h 748734"/>
                  <a:gd name="connsiteX10-249" fmla="*/ 1057749 w 1075573"/>
                  <a:gd name="connsiteY10-250" fmla="*/ 139072 h 748734"/>
                  <a:gd name="connsiteX11-251" fmla="*/ 1030040 w 1075573"/>
                  <a:gd name="connsiteY11-252" fmla="*/ 526999 h 748734"/>
                  <a:gd name="connsiteX12-253" fmla="*/ 863786 w 1075573"/>
                  <a:gd name="connsiteY12-254" fmla="*/ 536236 h 748734"/>
                  <a:gd name="connsiteX13-255" fmla="*/ 780658 w 1075573"/>
                  <a:gd name="connsiteY13-256" fmla="*/ 637836 h 748734"/>
                  <a:gd name="connsiteX14-257" fmla="*/ 642113 w 1075573"/>
                  <a:gd name="connsiteY14-258" fmla="*/ 610126 h 748734"/>
                  <a:gd name="connsiteX15-259" fmla="*/ 503568 w 1075573"/>
                  <a:gd name="connsiteY15-260" fmla="*/ 748672 h 748734"/>
                  <a:gd name="connsiteX16-261" fmla="*/ 383495 w 1075573"/>
                  <a:gd name="connsiteY16-262" fmla="*/ 628599 h 748734"/>
                  <a:gd name="connsiteX17-263" fmla="*/ 291131 w 1075573"/>
                  <a:gd name="connsiteY17-264" fmla="*/ 674781 h 748734"/>
                  <a:gd name="connsiteX18-265" fmla="*/ 69458 w 1075573"/>
                  <a:gd name="connsiteY18-266" fmla="*/ 647072 h 748734"/>
                  <a:gd name="connsiteX0-267" fmla="*/ 69458 w 1075573"/>
                  <a:gd name="connsiteY0-268" fmla="*/ 647072 h 748734"/>
                  <a:gd name="connsiteX1-269" fmla="*/ 1270 w 1075573"/>
                  <a:gd name="connsiteY1-270" fmla="*/ 545085 h 748734"/>
                  <a:gd name="connsiteX2-271" fmla="*/ 69458 w 1075573"/>
                  <a:gd name="connsiteY2-272" fmla="*/ 471581 h 748734"/>
                  <a:gd name="connsiteX3-273" fmla="*/ 38215 w 1075573"/>
                  <a:gd name="connsiteY3-274" fmla="*/ 367633 h 748734"/>
                  <a:gd name="connsiteX4-275" fmla="*/ 108364 w 1075573"/>
                  <a:gd name="connsiteY4-276" fmla="*/ 274083 h 748734"/>
                  <a:gd name="connsiteX5-277" fmla="*/ 226477 w 1075573"/>
                  <a:gd name="connsiteY5-278" fmla="*/ 268381 h 748734"/>
                  <a:gd name="connsiteX6-279" fmla="*/ 287596 w 1075573"/>
                  <a:gd name="connsiteY6-280" fmla="*/ 142813 h 748734"/>
                  <a:gd name="connsiteX7-281" fmla="*/ 462107 w 1075573"/>
                  <a:gd name="connsiteY7-282" fmla="*/ 126895 h 748734"/>
                  <a:gd name="connsiteX8-283" fmla="*/ 605168 w 1075573"/>
                  <a:gd name="connsiteY8-284" fmla="*/ 92890 h 748734"/>
                  <a:gd name="connsiteX9-285" fmla="*/ 789895 w 1075573"/>
                  <a:gd name="connsiteY9-286" fmla="*/ 526 h 748734"/>
                  <a:gd name="connsiteX10-287" fmla="*/ 1057749 w 1075573"/>
                  <a:gd name="connsiteY10-288" fmla="*/ 139072 h 748734"/>
                  <a:gd name="connsiteX11-289" fmla="*/ 1030040 w 1075573"/>
                  <a:gd name="connsiteY11-290" fmla="*/ 526999 h 748734"/>
                  <a:gd name="connsiteX12-291" fmla="*/ 863786 w 1075573"/>
                  <a:gd name="connsiteY12-292" fmla="*/ 536236 h 748734"/>
                  <a:gd name="connsiteX13-293" fmla="*/ 780658 w 1075573"/>
                  <a:gd name="connsiteY13-294" fmla="*/ 637836 h 748734"/>
                  <a:gd name="connsiteX14-295" fmla="*/ 642113 w 1075573"/>
                  <a:gd name="connsiteY14-296" fmla="*/ 610126 h 748734"/>
                  <a:gd name="connsiteX15-297" fmla="*/ 503568 w 1075573"/>
                  <a:gd name="connsiteY15-298" fmla="*/ 748672 h 748734"/>
                  <a:gd name="connsiteX16-299" fmla="*/ 383495 w 1075573"/>
                  <a:gd name="connsiteY16-300" fmla="*/ 628599 h 748734"/>
                  <a:gd name="connsiteX17-301" fmla="*/ 291131 w 1075573"/>
                  <a:gd name="connsiteY17-302" fmla="*/ 674781 h 748734"/>
                  <a:gd name="connsiteX18-303" fmla="*/ 69458 w 1075573"/>
                  <a:gd name="connsiteY18-304" fmla="*/ 647072 h 748734"/>
                  <a:gd name="connsiteX0-305" fmla="*/ 69458 w 1075573"/>
                  <a:gd name="connsiteY0-306" fmla="*/ 655426 h 757088"/>
                  <a:gd name="connsiteX1-307" fmla="*/ 1270 w 1075573"/>
                  <a:gd name="connsiteY1-308" fmla="*/ 553439 h 757088"/>
                  <a:gd name="connsiteX2-309" fmla="*/ 69458 w 1075573"/>
                  <a:gd name="connsiteY2-310" fmla="*/ 479935 h 757088"/>
                  <a:gd name="connsiteX3-311" fmla="*/ 38215 w 1075573"/>
                  <a:gd name="connsiteY3-312" fmla="*/ 375987 h 757088"/>
                  <a:gd name="connsiteX4-313" fmla="*/ 108364 w 1075573"/>
                  <a:gd name="connsiteY4-314" fmla="*/ 282437 h 757088"/>
                  <a:gd name="connsiteX5-315" fmla="*/ 226477 w 1075573"/>
                  <a:gd name="connsiteY5-316" fmla="*/ 276735 h 757088"/>
                  <a:gd name="connsiteX6-317" fmla="*/ 287596 w 1075573"/>
                  <a:gd name="connsiteY6-318" fmla="*/ 151167 h 757088"/>
                  <a:gd name="connsiteX7-319" fmla="*/ 462107 w 1075573"/>
                  <a:gd name="connsiteY7-320" fmla="*/ 135249 h 757088"/>
                  <a:gd name="connsiteX8-321" fmla="*/ 582180 w 1075573"/>
                  <a:gd name="connsiteY8-322" fmla="*/ 27172 h 757088"/>
                  <a:gd name="connsiteX9-323" fmla="*/ 789895 w 1075573"/>
                  <a:gd name="connsiteY9-324" fmla="*/ 8880 h 757088"/>
                  <a:gd name="connsiteX10-325" fmla="*/ 1057749 w 1075573"/>
                  <a:gd name="connsiteY10-326" fmla="*/ 147426 h 757088"/>
                  <a:gd name="connsiteX11-327" fmla="*/ 1030040 w 1075573"/>
                  <a:gd name="connsiteY11-328" fmla="*/ 535353 h 757088"/>
                  <a:gd name="connsiteX12-329" fmla="*/ 863786 w 1075573"/>
                  <a:gd name="connsiteY12-330" fmla="*/ 544590 h 757088"/>
                  <a:gd name="connsiteX13-331" fmla="*/ 780658 w 1075573"/>
                  <a:gd name="connsiteY13-332" fmla="*/ 646190 h 757088"/>
                  <a:gd name="connsiteX14-333" fmla="*/ 642113 w 1075573"/>
                  <a:gd name="connsiteY14-334" fmla="*/ 618480 h 757088"/>
                  <a:gd name="connsiteX15-335" fmla="*/ 503568 w 1075573"/>
                  <a:gd name="connsiteY15-336" fmla="*/ 757026 h 757088"/>
                  <a:gd name="connsiteX16-337" fmla="*/ 383495 w 1075573"/>
                  <a:gd name="connsiteY16-338" fmla="*/ 636953 h 757088"/>
                  <a:gd name="connsiteX17-339" fmla="*/ 291131 w 1075573"/>
                  <a:gd name="connsiteY17-340" fmla="*/ 683135 h 757088"/>
                  <a:gd name="connsiteX18-341" fmla="*/ 69458 w 1075573"/>
                  <a:gd name="connsiteY18-342" fmla="*/ 655426 h 757088"/>
                  <a:gd name="connsiteX0-343" fmla="*/ 69458 w 1075195"/>
                  <a:gd name="connsiteY0-344" fmla="*/ 670713 h 772375"/>
                  <a:gd name="connsiteX1-345" fmla="*/ 1270 w 1075195"/>
                  <a:gd name="connsiteY1-346" fmla="*/ 568726 h 772375"/>
                  <a:gd name="connsiteX2-347" fmla="*/ 69458 w 1075195"/>
                  <a:gd name="connsiteY2-348" fmla="*/ 495222 h 772375"/>
                  <a:gd name="connsiteX3-349" fmla="*/ 38215 w 1075195"/>
                  <a:gd name="connsiteY3-350" fmla="*/ 391274 h 772375"/>
                  <a:gd name="connsiteX4-351" fmla="*/ 108364 w 1075195"/>
                  <a:gd name="connsiteY4-352" fmla="*/ 297724 h 772375"/>
                  <a:gd name="connsiteX5-353" fmla="*/ 226477 w 1075195"/>
                  <a:gd name="connsiteY5-354" fmla="*/ 292022 h 772375"/>
                  <a:gd name="connsiteX6-355" fmla="*/ 287596 w 1075195"/>
                  <a:gd name="connsiteY6-356" fmla="*/ 166454 h 772375"/>
                  <a:gd name="connsiteX7-357" fmla="*/ 462107 w 1075195"/>
                  <a:gd name="connsiteY7-358" fmla="*/ 150536 h 772375"/>
                  <a:gd name="connsiteX8-359" fmla="*/ 582180 w 1075195"/>
                  <a:gd name="connsiteY8-360" fmla="*/ 42459 h 772375"/>
                  <a:gd name="connsiteX9-361" fmla="*/ 795003 w 1075195"/>
                  <a:gd name="connsiteY9-362" fmla="*/ 6288 h 772375"/>
                  <a:gd name="connsiteX10-363" fmla="*/ 1057749 w 1075195"/>
                  <a:gd name="connsiteY10-364" fmla="*/ 162713 h 772375"/>
                  <a:gd name="connsiteX11-365" fmla="*/ 1030040 w 1075195"/>
                  <a:gd name="connsiteY11-366" fmla="*/ 550640 h 772375"/>
                  <a:gd name="connsiteX12-367" fmla="*/ 863786 w 1075195"/>
                  <a:gd name="connsiteY12-368" fmla="*/ 559877 h 772375"/>
                  <a:gd name="connsiteX13-369" fmla="*/ 780658 w 1075195"/>
                  <a:gd name="connsiteY13-370" fmla="*/ 661477 h 772375"/>
                  <a:gd name="connsiteX14-371" fmla="*/ 642113 w 1075195"/>
                  <a:gd name="connsiteY14-372" fmla="*/ 633767 h 772375"/>
                  <a:gd name="connsiteX15-373" fmla="*/ 503568 w 1075195"/>
                  <a:gd name="connsiteY15-374" fmla="*/ 772313 h 772375"/>
                  <a:gd name="connsiteX16-375" fmla="*/ 383495 w 1075195"/>
                  <a:gd name="connsiteY16-376" fmla="*/ 652240 h 772375"/>
                  <a:gd name="connsiteX17-377" fmla="*/ 291131 w 1075195"/>
                  <a:gd name="connsiteY17-378" fmla="*/ 698422 h 772375"/>
                  <a:gd name="connsiteX18-379" fmla="*/ 69458 w 1075195"/>
                  <a:gd name="connsiteY18-380" fmla="*/ 670713 h 772375"/>
                  <a:gd name="connsiteX0-381" fmla="*/ 69458 w 1060029"/>
                  <a:gd name="connsiteY0-382" fmla="*/ 671228 h 772890"/>
                  <a:gd name="connsiteX1-383" fmla="*/ 1270 w 1060029"/>
                  <a:gd name="connsiteY1-384" fmla="*/ 569241 h 772890"/>
                  <a:gd name="connsiteX2-385" fmla="*/ 69458 w 1060029"/>
                  <a:gd name="connsiteY2-386" fmla="*/ 495737 h 772890"/>
                  <a:gd name="connsiteX3-387" fmla="*/ 38215 w 1060029"/>
                  <a:gd name="connsiteY3-388" fmla="*/ 391789 h 772890"/>
                  <a:gd name="connsiteX4-389" fmla="*/ 108364 w 1060029"/>
                  <a:gd name="connsiteY4-390" fmla="*/ 298239 h 772890"/>
                  <a:gd name="connsiteX5-391" fmla="*/ 226477 w 1060029"/>
                  <a:gd name="connsiteY5-392" fmla="*/ 292537 h 772890"/>
                  <a:gd name="connsiteX6-393" fmla="*/ 287596 w 1060029"/>
                  <a:gd name="connsiteY6-394" fmla="*/ 166969 h 772890"/>
                  <a:gd name="connsiteX7-395" fmla="*/ 462107 w 1060029"/>
                  <a:gd name="connsiteY7-396" fmla="*/ 151051 h 772890"/>
                  <a:gd name="connsiteX8-397" fmla="*/ 582180 w 1060029"/>
                  <a:gd name="connsiteY8-398" fmla="*/ 42974 h 772890"/>
                  <a:gd name="connsiteX9-399" fmla="*/ 795003 w 1060029"/>
                  <a:gd name="connsiteY9-400" fmla="*/ 6803 h 772890"/>
                  <a:gd name="connsiteX10-401" fmla="*/ 1037316 w 1060029"/>
                  <a:gd name="connsiteY10-402" fmla="*/ 170890 h 772890"/>
                  <a:gd name="connsiteX11-403" fmla="*/ 1030040 w 1060029"/>
                  <a:gd name="connsiteY11-404" fmla="*/ 551155 h 772890"/>
                  <a:gd name="connsiteX12-405" fmla="*/ 863786 w 1060029"/>
                  <a:gd name="connsiteY12-406" fmla="*/ 560392 h 772890"/>
                  <a:gd name="connsiteX13-407" fmla="*/ 780658 w 1060029"/>
                  <a:gd name="connsiteY13-408" fmla="*/ 661992 h 772890"/>
                  <a:gd name="connsiteX14-409" fmla="*/ 642113 w 1060029"/>
                  <a:gd name="connsiteY14-410" fmla="*/ 634282 h 772890"/>
                  <a:gd name="connsiteX15-411" fmla="*/ 503568 w 1060029"/>
                  <a:gd name="connsiteY15-412" fmla="*/ 772828 h 772890"/>
                  <a:gd name="connsiteX16-413" fmla="*/ 383495 w 1060029"/>
                  <a:gd name="connsiteY16-414" fmla="*/ 652755 h 772890"/>
                  <a:gd name="connsiteX17-415" fmla="*/ 291131 w 1060029"/>
                  <a:gd name="connsiteY17-416" fmla="*/ 698937 h 772890"/>
                  <a:gd name="connsiteX18-417" fmla="*/ 69458 w 1060029"/>
                  <a:gd name="connsiteY18-418" fmla="*/ 671228 h 772890"/>
                  <a:gd name="connsiteX0-419" fmla="*/ 69458 w 1052573"/>
                  <a:gd name="connsiteY0-420" fmla="*/ 671228 h 772890"/>
                  <a:gd name="connsiteX1-421" fmla="*/ 1270 w 1052573"/>
                  <a:gd name="connsiteY1-422" fmla="*/ 569241 h 772890"/>
                  <a:gd name="connsiteX2-423" fmla="*/ 69458 w 1052573"/>
                  <a:gd name="connsiteY2-424" fmla="*/ 495737 h 772890"/>
                  <a:gd name="connsiteX3-425" fmla="*/ 38215 w 1052573"/>
                  <a:gd name="connsiteY3-426" fmla="*/ 391789 h 772890"/>
                  <a:gd name="connsiteX4-427" fmla="*/ 108364 w 1052573"/>
                  <a:gd name="connsiteY4-428" fmla="*/ 298239 h 772890"/>
                  <a:gd name="connsiteX5-429" fmla="*/ 226477 w 1052573"/>
                  <a:gd name="connsiteY5-430" fmla="*/ 292537 h 772890"/>
                  <a:gd name="connsiteX6-431" fmla="*/ 287596 w 1052573"/>
                  <a:gd name="connsiteY6-432" fmla="*/ 166969 h 772890"/>
                  <a:gd name="connsiteX7-433" fmla="*/ 462107 w 1052573"/>
                  <a:gd name="connsiteY7-434" fmla="*/ 151051 h 772890"/>
                  <a:gd name="connsiteX8-435" fmla="*/ 582180 w 1052573"/>
                  <a:gd name="connsiteY8-436" fmla="*/ 42974 h 772890"/>
                  <a:gd name="connsiteX9-437" fmla="*/ 795003 w 1052573"/>
                  <a:gd name="connsiteY9-438" fmla="*/ 6803 h 772890"/>
                  <a:gd name="connsiteX10-439" fmla="*/ 1037316 w 1052573"/>
                  <a:gd name="connsiteY10-440" fmla="*/ 170890 h 772890"/>
                  <a:gd name="connsiteX11-441" fmla="*/ 1009607 w 1052573"/>
                  <a:gd name="connsiteY11-442" fmla="*/ 456650 h 772890"/>
                  <a:gd name="connsiteX12-443" fmla="*/ 863786 w 1052573"/>
                  <a:gd name="connsiteY12-444" fmla="*/ 560392 h 772890"/>
                  <a:gd name="connsiteX13-445" fmla="*/ 780658 w 1052573"/>
                  <a:gd name="connsiteY13-446" fmla="*/ 661992 h 772890"/>
                  <a:gd name="connsiteX14-447" fmla="*/ 642113 w 1052573"/>
                  <a:gd name="connsiteY14-448" fmla="*/ 634282 h 772890"/>
                  <a:gd name="connsiteX15-449" fmla="*/ 503568 w 1052573"/>
                  <a:gd name="connsiteY15-450" fmla="*/ 772828 h 772890"/>
                  <a:gd name="connsiteX16-451" fmla="*/ 383495 w 1052573"/>
                  <a:gd name="connsiteY16-452" fmla="*/ 652755 h 772890"/>
                  <a:gd name="connsiteX17-453" fmla="*/ 291131 w 1052573"/>
                  <a:gd name="connsiteY17-454" fmla="*/ 698937 h 772890"/>
                  <a:gd name="connsiteX18-455" fmla="*/ 69458 w 1052573"/>
                  <a:gd name="connsiteY18-456" fmla="*/ 671228 h 772890"/>
                  <a:gd name="connsiteX0-457" fmla="*/ 69458 w 1054348"/>
                  <a:gd name="connsiteY0-458" fmla="*/ 671228 h 772890"/>
                  <a:gd name="connsiteX1-459" fmla="*/ 1270 w 1054348"/>
                  <a:gd name="connsiteY1-460" fmla="*/ 569241 h 772890"/>
                  <a:gd name="connsiteX2-461" fmla="*/ 69458 w 1054348"/>
                  <a:gd name="connsiteY2-462" fmla="*/ 495737 h 772890"/>
                  <a:gd name="connsiteX3-463" fmla="*/ 38215 w 1054348"/>
                  <a:gd name="connsiteY3-464" fmla="*/ 391789 h 772890"/>
                  <a:gd name="connsiteX4-465" fmla="*/ 108364 w 1054348"/>
                  <a:gd name="connsiteY4-466" fmla="*/ 298239 h 772890"/>
                  <a:gd name="connsiteX5-467" fmla="*/ 226477 w 1054348"/>
                  <a:gd name="connsiteY5-468" fmla="*/ 292537 h 772890"/>
                  <a:gd name="connsiteX6-469" fmla="*/ 287596 w 1054348"/>
                  <a:gd name="connsiteY6-470" fmla="*/ 166969 h 772890"/>
                  <a:gd name="connsiteX7-471" fmla="*/ 462107 w 1054348"/>
                  <a:gd name="connsiteY7-472" fmla="*/ 151051 h 772890"/>
                  <a:gd name="connsiteX8-473" fmla="*/ 582180 w 1054348"/>
                  <a:gd name="connsiteY8-474" fmla="*/ 42974 h 772890"/>
                  <a:gd name="connsiteX9-475" fmla="*/ 795003 w 1054348"/>
                  <a:gd name="connsiteY9-476" fmla="*/ 6803 h 772890"/>
                  <a:gd name="connsiteX10-477" fmla="*/ 1037316 w 1054348"/>
                  <a:gd name="connsiteY10-478" fmla="*/ 170890 h 772890"/>
                  <a:gd name="connsiteX11-479" fmla="*/ 1009607 w 1054348"/>
                  <a:gd name="connsiteY11-480" fmla="*/ 456650 h 772890"/>
                  <a:gd name="connsiteX12-481" fmla="*/ 812702 w 1054348"/>
                  <a:gd name="connsiteY12-482" fmla="*/ 524633 h 772890"/>
                  <a:gd name="connsiteX13-483" fmla="*/ 780658 w 1054348"/>
                  <a:gd name="connsiteY13-484" fmla="*/ 661992 h 772890"/>
                  <a:gd name="connsiteX14-485" fmla="*/ 642113 w 1054348"/>
                  <a:gd name="connsiteY14-486" fmla="*/ 634282 h 772890"/>
                  <a:gd name="connsiteX15-487" fmla="*/ 503568 w 1054348"/>
                  <a:gd name="connsiteY15-488" fmla="*/ 772828 h 772890"/>
                  <a:gd name="connsiteX16-489" fmla="*/ 383495 w 1054348"/>
                  <a:gd name="connsiteY16-490" fmla="*/ 652755 h 772890"/>
                  <a:gd name="connsiteX17-491" fmla="*/ 291131 w 1054348"/>
                  <a:gd name="connsiteY17-492" fmla="*/ 698937 h 772890"/>
                  <a:gd name="connsiteX18-493" fmla="*/ 69458 w 1054348"/>
                  <a:gd name="connsiteY18-494" fmla="*/ 671228 h 772890"/>
                  <a:gd name="connsiteX0-495" fmla="*/ 69458 w 1048155"/>
                  <a:gd name="connsiteY0-496" fmla="*/ 671228 h 772890"/>
                  <a:gd name="connsiteX1-497" fmla="*/ 1270 w 1048155"/>
                  <a:gd name="connsiteY1-498" fmla="*/ 569241 h 772890"/>
                  <a:gd name="connsiteX2-499" fmla="*/ 69458 w 1048155"/>
                  <a:gd name="connsiteY2-500" fmla="*/ 495737 h 772890"/>
                  <a:gd name="connsiteX3-501" fmla="*/ 38215 w 1048155"/>
                  <a:gd name="connsiteY3-502" fmla="*/ 391789 h 772890"/>
                  <a:gd name="connsiteX4-503" fmla="*/ 108364 w 1048155"/>
                  <a:gd name="connsiteY4-504" fmla="*/ 298239 h 772890"/>
                  <a:gd name="connsiteX5-505" fmla="*/ 226477 w 1048155"/>
                  <a:gd name="connsiteY5-506" fmla="*/ 292537 h 772890"/>
                  <a:gd name="connsiteX6-507" fmla="*/ 287596 w 1048155"/>
                  <a:gd name="connsiteY6-508" fmla="*/ 166969 h 772890"/>
                  <a:gd name="connsiteX7-509" fmla="*/ 462107 w 1048155"/>
                  <a:gd name="connsiteY7-510" fmla="*/ 151051 h 772890"/>
                  <a:gd name="connsiteX8-511" fmla="*/ 582180 w 1048155"/>
                  <a:gd name="connsiteY8-512" fmla="*/ 42974 h 772890"/>
                  <a:gd name="connsiteX9-513" fmla="*/ 795003 w 1048155"/>
                  <a:gd name="connsiteY9-514" fmla="*/ 6803 h 772890"/>
                  <a:gd name="connsiteX10-515" fmla="*/ 1037316 w 1048155"/>
                  <a:gd name="connsiteY10-516" fmla="*/ 170890 h 772890"/>
                  <a:gd name="connsiteX11-517" fmla="*/ 986619 w 1048155"/>
                  <a:gd name="connsiteY11-518" fmla="*/ 431108 h 772890"/>
                  <a:gd name="connsiteX12-519" fmla="*/ 812702 w 1048155"/>
                  <a:gd name="connsiteY12-520" fmla="*/ 524633 h 772890"/>
                  <a:gd name="connsiteX13-521" fmla="*/ 780658 w 1048155"/>
                  <a:gd name="connsiteY13-522" fmla="*/ 661992 h 772890"/>
                  <a:gd name="connsiteX14-523" fmla="*/ 642113 w 1048155"/>
                  <a:gd name="connsiteY14-524" fmla="*/ 634282 h 772890"/>
                  <a:gd name="connsiteX15-525" fmla="*/ 503568 w 1048155"/>
                  <a:gd name="connsiteY15-526" fmla="*/ 772828 h 772890"/>
                  <a:gd name="connsiteX16-527" fmla="*/ 383495 w 1048155"/>
                  <a:gd name="connsiteY16-528" fmla="*/ 652755 h 772890"/>
                  <a:gd name="connsiteX17-529" fmla="*/ 291131 w 1048155"/>
                  <a:gd name="connsiteY17-530" fmla="*/ 698937 h 772890"/>
                  <a:gd name="connsiteX18-531" fmla="*/ 69458 w 1048155"/>
                  <a:gd name="connsiteY18-532" fmla="*/ 671228 h 772890"/>
                  <a:gd name="connsiteX0-533" fmla="*/ 69458 w 1047450"/>
                  <a:gd name="connsiteY0-534" fmla="*/ 682839 h 784501"/>
                  <a:gd name="connsiteX1-535" fmla="*/ 1270 w 1047450"/>
                  <a:gd name="connsiteY1-536" fmla="*/ 580852 h 784501"/>
                  <a:gd name="connsiteX2-537" fmla="*/ 69458 w 1047450"/>
                  <a:gd name="connsiteY2-538" fmla="*/ 507348 h 784501"/>
                  <a:gd name="connsiteX3-539" fmla="*/ 38215 w 1047450"/>
                  <a:gd name="connsiteY3-540" fmla="*/ 403400 h 784501"/>
                  <a:gd name="connsiteX4-541" fmla="*/ 108364 w 1047450"/>
                  <a:gd name="connsiteY4-542" fmla="*/ 309850 h 784501"/>
                  <a:gd name="connsiteX5-543" fmla="*/ 226477 w 1047450"/>
                  <a:gd name="connsiteY5-544" fmla="*/ 304148 h 784501"/>
                  <a:gd name="connsiteX6-545" fmla="*/ 287596 w 1047450"/>
                  <a:gd name="connsiteY6-546" fmla="*/ 178580 h 784501"/>
                  <a:gd name="connsiteX7-547" fmla="*/ 462107 w 1047450"/>
                  <a:gd name="connsiteY7-548" fmla="*/ 162662 h 784501"/>
                  <a:gd name="connsiteX8-549" fmla="*/ 582180 w 1047450"/>
                  <a:gd name="connsiteY8-550" fmla="*/ 54585 h 784501"/>
                  <a:gd name="connsiteX9-551" fmla="*/ 805220 w 1047450"/>
                  <a:gd name="connsiteY9-552" fmla="*/ 5643 h 784501"/>
                  <a:gd name="connsiteX10-553" fmla="*/ 1037316 w 1047450"/>
                  <a:gd name="connsiteY10-554" fmla="*/ 182501 h 784501"/>
                  <a:gd name="connsiteX11-555" fmla="*/ 986619 w 1047450"/>
                  <a:gd name="connsiteY11-556" fmla="*/ 442719 h 784501"/>
                  <a:gd name="connsiteX12-557" fmla="*/ 812702 w 1047450"/>
                  <a:gd name="connsiteY12-558" fmla="*/ 536244 h 784501"/>
                  <a:gd name="connsiteX13-559" fmla="*/ 780658 w 1047450"/>
                  <a:gd name="connsiteY13-560" fmla="*/ 673603 h 784501"/>
                  <a:gd name="connsiteX14-561" fmla="*/ 642113 w 1047450"/>
                  <a:gd name="connsiteY14-562" fmla="*/ 645893 h 784501"/>
                  <a:gd name="connsiteX15-563" fmla="*/ 503568 w 1047450"/>
                  <a:gd name="connsiteY15-564" fmla="*/ 784439 h 784501"/>
                  <a:gd name="connsiteX16-565" fmla="*/ 383495 w 1047450"/>
                  <a:gd name="connsiteY16-566" fmla="*/ 664366 h 784501"/>
                  <a:gd name="connsiteX17-567" fmla="*/ 291131 w 1047450"/>
                  <a:gd name="connsiteY17-568" fmla="*/ 710548 h 784501"/>
                  <a:gd name="connsiteX18-569" fmla="*/ 69458 w 1047450"/>
                  <a:gd name="connsiteY18-570" fmla="*/ 682839 h 784501"/>
                  <a:gd name="connsiteX0-571" fmla="*/ 69458 w 1022160"/>
                  <a:gd name="connsiteY0-572" fmla="*/ 680873 h 782535"/>
                  <a:gd name="connsiteX1-573" fmla="*/ 1270 w 1022160"/>
                  <a:gd name="connsiteY1-574" fmla="*/ 578886 h 782535"/>
                  <a:gd name="connsiteX2-575" fmla="*/ 69458 w 1022160"/>
                  <a:gd name="connsiteY2-576" fmla="*/ 505382 h 782535"/>
                  <a:gd name="connsiteX3-577" fmla="*/ 38215 w 1022160"/>
                  <a:gd name="connsiteY3-578" fmla="*/ 401434 h 782535"/>
                  <a:gd name="connsiteX4-579" fmla="*/ 108364 w 1022160"/>
                  <a:gd name="connsiteY4-580" fmla="*/ 307884 h 782535"/>
                  <a:gd name="connsiteX5-581" fmla="*/ 226477 w 1022160"/>
                  <a:gd name="connsiteY5-582" fmla="*/ 302182 h 782535"/>
                  <a:gd name="connsiteX6-583" fmla="*/ 287596 w 1022160"/>
                  <a:gd name="connsiteY6-584" fmla="*/ 176614 h 782535"/>
                  <a:gd name="connsiteX7-585" fmla="*/ 462107 w 1022160"/>
                  <a:gd name="connsiteY7-586" fmla="*/ 160696 h 782535"/>
                  <a:gd name="connsiteX8-587" fmla="*/ 582180 w 1022160"/>
                  <a:gd name="connsiteY8-588" fmla="*/ 52619 h 782535"/>
                  <a:gd name="connsiteX9-589" fmla="*/ 805220 w 1022160"/>
                  <a:gd name="connsiteY9-590" fmla="*/ 3677 h 782535"/>
                  <a:gd name="connsiteX10-591" fmla="*/ 1006666 w 1022160"/>
                  <a:gd name="connsiteY10-592" fmla="*/ 147331 h 782535"/>
                  <a:gd name="connsiteX11-593" fmla="*/ 986619 w 1022160"/>
                  <a:gd name="connsiteY11-594" fmla="*/ 440753 h 782535"/>
                  <a:gd name="connsiteX12-595" fmla="*/ 812702 w 1022160"/>
                  <a:gd name="connsiteY12-596" fmla="*/ 534278 h 782535"/>
                  <a:gd name="connsiteX13-597" fmla="*/ 780658 w 1022160"/>
                  <a:gd name="connsiteY13-598" fmla="*/ 671637 h 782535"/>
                  <a:gd name="connsiteX14-599" fmla="*/ 642113 w 1022160"/>
                  <a:gd name="connsiteY14-600" fmla="*/ 643927 h 782535"/>
                  <a:gd name="connsiteX15-601" fmla="*/ 503568 w 1022160"/>
                  <a:gd name="connsiteY15-602" fmla="*/ 782473 h 782535"/>
                  <a:gd name="connsiteX16-603" fmla="*/ 383495 w 1022160"/>
                  <a:gd name="connsiteY16-604" fmla="*/ 662400 h 782535"/>
                  <a:gd name="connsiteX17-605" fmla="*/ 291131 w 1022160"/>
                  <a:gd name="connsiteY17-606" fmla="*/ 708582 h 782535"/>
                  <a:gd name="connsiteX18-607" fmla="*/ 69458 w 1022160"/>
                  <a:gd name="connsiteY18-608" fmla="*/ 680873 h 782535"/>
                  <a:gd name="connsiteX0-609" fmla="*/ 69458 w 1030084"/>
                  <a:gd name="connsiteY0-610" fmla="*/ 680873 h 782535"/>
                  <a:gd name="connsiteX1-611" fmla="*/ 1270 w 1030084"/>
                  <a:gd name="connsiteY1-612" fmla="*/ 578886 h 782535"/>
                  <a:gd name="connsiteX2-613" fmla="*/ 69458 w 1030084"/>
                  <a:gd name="connsiteY2-614" fmla="*/ 505382 h 782535"/>
                  <a:gd name="connsiteX3-615" fmla="*/ 38215 w 1030084"/>
                  <a:gd name="connsiteY3-616" fmla="*/ 401434 h 782535"/>
                  <a:gd name="connsiteX4-617" fmla="*/ 108364 w 1030084"/>
                  <a:gd name="connsiteY4-618" fmla="*/ 307884 h 782535"/>
                  <a:gd name="connsiteX5-619" fmla="*/ 226477 w 1030084"/>
                  <a:gd name="connsiteY5-620" fmla="*/ 302182 h 782535"/>
                  <a:gd name="connsiteX6-621" fmla="*/ 287596 w 1030084"/>
                  <a:gd name="connsiteY6-622" fmla="*/ 176614 h 782535"/>
                  <a:gd name="connsiteX7-623" fmla="*/ 462107 w 1030084"/>
                  <a:gd name="connsiteY7-624" fmla="*/ 160696 h 782535"/>
                  <a:gd name="connsiteX8-625" fmla="*/ 582180 w 1030084"/>
                  <a:gd name="connsiteY8-626" fmla="*/ 52619 h 782535"/>
                  <a:gd name="connsiteX9-627" fmla="*/ 805220 w 1030084"/>
                  <a:gd name="connsiteY9-628" fmla="*/ 3677 h 782535"/>
                  <a:gd name="connsiteX10-629" fmla="*/ 1006666 w 1030084"/>
                  <a:gd name="connsiteY10-630" fmla="*/ 147331 h 782535"/>
                  <a:gd name="connsiteX11-631" fmla="*/ 986619 w 1030084"/>
                  <a:gd name="connsiteY11-632" fmla="*/ 440753 h 782535"/>
                  <a:gd name="connsiteX12-633" fmla="*/ 812702 w 1030084"/>
                  <a:gd name="connsiteY12-634" fmla="*/ 534278 h 782535"/>
                  <a:gd name="connsiteX13-635" fmla="*/ 780658 w 1030084"/>
                  <a:gd name="connsiteY13-636" fmla="*/ 671637 h 782535"/>
                  <a:gd name="connsiteX14-637" fmla="*/ 642113 w 1030084"/>
                  <a:gd name="connsiteY14-638" fmla="*/ 643927 h 782535"/>
                  <a:gd name="connsiteX15-639" fmla="*/ 503568 w 1030084"/>
                  <a:gd name="connsiteY15-640" fmla="*/ 782473 h 782535"/>
                  <a:gd name="connsiteX16-641" fmla="*/ 383495 w 1030084"/>
                  <a:gd name="connsiteY16-642" fmla="*/ 662400 h 782535"/>
                  <a:gd name="connsiteX17-643" fmla="*/ 291131 w 1030084"/>
                  <a:gd name="connsiteY17-644" fmla="*/ 708582 h 782535"/>
                  <a:gd name="connsiteX18-645" fmla="*/ 69458 w 1030084"/>
                  <a:gd name="connsiteY18-646" fmla="*/ 680873 h 782535"/>
                  <a:gd name="connsiteX0-647" fmla="*/ 69458 w 1030084"/>
                  <a:gd name="connsiteY0-648" fmla="*/ 680873 h 782535"/>
                  <a:gd name="connsiteX1-649" fmla="*/ 1270 w 1030084"/>
                  <a:gd name="connsiteY1-650" fmla="*/ 578886 h 782535"/>
                  <a:gd name="connsiteX2-651" fmla="*/ 69458 w 1030084"/>
                  <a:gd name="connsiteY2-652" fmla="*/ 505382 h 782535"/>
                  <a:gd name="connsiteX3-653" fmla="*/ 38215 w 1030084"/>
                  <a:gd name="connsiteY3-654" fmla="*/ 401434 h 782535"/>
                  <a:gd name="connsiteX4-655" fmla="*/ 108364 w 1030084"/>
                  <a:gd name="connsiteY4-656" fmla="*/ 307884 h 782535"/>
                  <a:gd name="connsiteX5-657" fmla="*/ 226477 w 1030084"/>
                  <a:gd name="connsiteY5-658" fmla="*/ 302182 h 782535"/>
                  <a:gd name="connsiteX6-659" fmla="*/ 287596 w 1030084"/>
                  <a:gd name="connsiteY6-660" fmla="*/ 176614 h 782535"/>
                  <a:gd name="connsiteX7-661" fmla="*/ 462107 w 1030084"/>
                  <a:gd name="connsiteY7-662" fmla="*/ 160696 h 782535"/>
                  <a:gd name="connsiteX8-663" fmla="*/ 582180 w 1030084"/>
                  <a:gd name="connsiteY8-664" fmla="*/ 52619 h 782535"/>
                  <a:gd name="connsiteX9-665" fmla="*/ 805220 w 1030084"/>
                  <a:gd name="connsiteY9-666" fmla="*/ 3677 h 782535"/>
                  <a:gd name="connsiteX10-667" fmla="*/ 1006666 w 1030084"/>
                  <a:gd name="connsiteY10-668" fmla="*/ 147331 h 782535"/>
                  <a:gd name="connsiteX11-669" fmla="*/ 986619 w 1030084"/>
                  <a:gd name="connsiteY11-670" fmla="*/ 440753 h 782535"/>
                  <a:gd name="connsiteX12-671" fmla="*/ 812702 w 1030084"/>
                  <a:gd name="connsiteY12-672" fmla="*/ 534278 h 782535"/>
                  <a:gd name="connsiteX13-673" fmla="*/ 775549 w 1030084"/>
                  <a:gd name="connsiteY13-674" fmla="*/ 646095 h 782535"/>
                  <a:gd name="connsiteX14-675" fmla="*/ 642113 w 1030084"/>
                  <a:gd name="connsiteY14-676" fmla="*/ 643927 h 782535"/>
                  <a:gd name="connsiteX15-677" fmla="*/ 503568 w 1030084"/>
                  <a:gd name="connsiteY15-678" fmla="*/ 782473 h 782535"/>
                  <a:gd name="connsiteX16-679" fmla="*/ 383495 w 1030084"/>
                  <a:gd name="connsiteY16-680" fmla="*/ 662400 h 782535"/>
                  <a:gd name="connsiteX17-681" fmla="*/ 291131 w 1030084"/>
                  <a:gd name="connsiteY17-682" fmla="*/ 708582 h 782535"/>
                  <a:gd name="connsiteX18-683" fmla="*/ 69458 w 1030084"/>
                  <a:gd name="connsiteY18-684" fmla="*/ 680873 h 782535"/>
                  <a:gd name="connsiteX0-685" fmla="*/ 69458 w 1030084"/>
                  <a:gd name="connsiteY0-686" fmla="*/ 680873 h 782535"/>
                  <a:gd name="connsiteX1-687" fmla="*/ 1270 w 1030084"/>
                  <a:gd name="connsiteY1-688" fmla="*/ 578886 h 782535"/>
                  <a:gd name="connsiteX2-689" fmla="*/ 69458 w 1030084"/>
                  <a:gd name="connsiteY2-690" fmla="*/ 505382 h 782535"/>
                  <a:gd name="connsiteX3-691" fmla="*/ 38215 w 1030084"/>
                  <a:gd name="connsiteY3-692" fmla="*/ 401434 h 782535"/>
                  <a:gd name="connsiteX4-693" fmla="*/ 108364 w 1030084"/>
                  <a:gd name="connsiteY4-694" fmla="*/ 307884 h 782535"/>
                  <a:gd name="connsiteX5-695" fmla="*/ 226477 w 1030084"/>
                  <a:gd name="connsiteY5-696" fmla="*/ 302182 h 782535"/>
                  <a:gd name="connsiteX6-697" fmla="*/ 287596 w 1030084"/>
                  <a:gd name="connsiteY6-698" fmla="*/ 176614 h 782535"/>
                  <a:gd name="connsiteX7-699" fmla="*/ 462107 w 1030084"/>
                  <a:gd name="connsiteY7-700" fmla="*/ 160696 h 782535"/>
                  <a:gd name="connsiteX8-701" fmla="*/ 582180 w 1030084"/>
                  <a:gd name="connsiteY8-702" fmla="*/ 52619 h 782535"/>
                  <a:gd name="connsiteX9-703" fmla="*/ 805220 w 1030084"/>
                  <a:gd name="connsiteY9-704" fmla="*/ 3677 h 782535"/>
                  <a:gd name="connsiteX10-705" fmla="*/ 1006666 w 1030084"/>
                  <a:gd name="connsiteY10-706" fmla="*/ 147331 h 782535"/>
                  <a:gd name="connsiteX11-707" fmla="*/ 986619 w 1030084"/>
                  <a:gd name="connsiteY11-708" fmla="*/ 440753 h 782535"/>
                  <a:gd name="connsiteX12-709" fmla="*/ 812702 w 1030084"/>
                  <a:gd name="connsiteY12-710" fmla="*/ 534278 h 782535"/>
                  <a:gd name="connsiteX13-711" fmla="*/ 775549 w 1030084"/>
                  <a:gd name="connsiteY13-712" fmla="*/ 646095 h 782535"/>
                  <a:gd name="connsiteX14-713" fmla="*/ 642113 w 1030084"/>
                  <a:gd name="connsiteY14-714" fmla="*/ 643927 h 782535"/>
                  <a:gd name="connsiteX15-715" fmla="*/ 503568 w 1030084"/>
                  <a:gd name="connsiteY15-716" fmla="*/ 782473 h 782535"/>
                  <a:gd name="connsiteX16-717" fmla="*/ 383495 w 1030084"/>
                  <a:gd name="connsiteY16-718" fmla="*/ 662400 h 782535"/>
                  <a:gd name="connsiteX17-719" fmla="*/ 291131 w 1030084"/>
                  <a:gd name="connsiteY17-720" fmla="*/ 708582 h 782535"/>
                  <a:gd name="connsiteX18-721" fmla="*/ 69458 w 1030084"/>
                  <a:gd name="connsiteY18-722" fmla="*/ 680873 h 782535"/>
                  <a:gd name="connsiteX0-723" fmla="*/ 69458 w 1030084"/>
                  <a:gd name="connsiteY0-724" fmla="*/ 680873 h 783015"/>
                  <a:gd name="connsiteX1-725" fmla="*/ 1270 w 1030084"/>
                  <a:gd name="connsiteY1-726" fmla="*/ 578886 h 783015"/>
                  <a:gd name="connsiteX2-727" fmla="*/ 69458 w 1030084"/>
                  <a:gd name="connsiteY2-728" fmla="*/ 505382 h 783015"/>
                  <a:gd name="connsiteX3-729" fmla="*/ 38215 w 1030084"/>
                  <a:gd name="connsiteY3-730" fmla="*/ 401434 h 783015"/>
                  <a:gd name="connsiteX4-731" fmla="*/ 108364 w 1030084"/>
                  <a:gd name="connsiteY4-732" fmla="*/ 307884 h 783015"/>
                  <a:gd name="connsiteX5-733" fmla="*/ 226477 w 1030084"/>
                  <a:gd name="connsiteY5-734" fmla="*/ 302182 h 783015"/>
                  <a:gd name="connsiteX6-735" fmla="*/ 287596 w 1030084"/>
                  <a:gd name="connsiteY6-736" fmla="*/ 176614 h 783015"/>
                  <a:gd name="connsiteX7-737" fmla="*/ 462107 w 1030084"/>
                  <a:gd name="connsiteY7-738" fmla="*/ 160696 h 783015"/>
                  <a:gd name="connsiteX8-739" fmla="*/ 582180 w 1030084"/>
                  <a:gd name="connsiteY8-740" fmla="*/ 52619 h 783015"/>
                  <a:gd name="connsiteX9-741" fmla="*/ 805220 w 1030084"/>
                  <a:gd name="connsiteY9-742" fmla="*/ 3677 h 783015"/>
                  <a:gd name="connsiteX10-743" fmla="*/ 1006666 w 1030084"/>
                  <a:gd name="connsiteY10-744" fmla="*/ 147331 h 783015"/>
                  <a:gd name="connsiteX11-745" fmla="*/ 986619 w 1030084"/>
                  <a:gd name="connsiteY11-746" fmla="*/ 440753 h 783015"/>
                  <a:gd name="connsiteX12-747" fmla="*/ 812702 w 1030084"/>
                  <a:gd name="connsiteY12-748" fmla="*/ 534278 h 783015"/>
                  <a:gd name="connsiteX13-749" fmla="*/ 775549 w 1030084"/>
                  <a:gd name="connsiteY13-750" fmla="*/ 646095 h 783015"/>
                  <a:gd name="connsiteX14-751" fmla="*/ 639559 w 1030084"/>
                  <a:gd name="connsiteY14-752" fmla="*/ 605615 h 783015"/>
                  <a:gd name="connsiteX15-753" fmla="*/ 503568 w 1030084"/>
                  <a:gd name="connsiteY15-754" fmla="*/ 782473 h 783015"/>
                  <a:gd name="connsiteX16-755" fmla="*/ 383495 w 1030084"/>
                  <a:gd name="connsiteY16-756" fmla="*/ 662400 h 783015"/>
                  <a:gd name="connsiteX17-757" fmla="*/ 291131 w 1030084"/>
                  <a:gd name="connsiteY17-758" fmla="*/ 708582 h 783015"/>
                  <a:gd name="connsiteX18-759" fmla="*/ 69458 w 1030084"/>
                  <a:gd name="connsiteY18-760" fmla="*/ 680873 h 783015"/>
                  <a:gd name="connsiteX0-761" fmla="*/ 69458 w 1030084"/>
                  <a:gd name="connsiteY0-762" fmla="*/ 680873 h 783015"/>
                  <a:gd name="connsiteX1-763" fmla="*/ 1270 w 1030084"/>
                  <a:gd name="connsiteY1-764" fmla="*/ 578886 h 783015"/>
                  <a:gd name="connsiteX2-765" fmla="*/ 69458 w 1030084"/>
                  <a:gd name="connsiteY2-766" fmla="*/ 505382 h 783015"/>
                  <a:gd name="connsiteX3-767" fmla="*/ 38215 w 1030084"/>
                  <a:gd name="connsiteY3-768" fmla="*/ 401434 h 783015"/>
                  <a:gd name="connsiteX4-769" fmla="*/ 108364 w 1030084"/>
                  <a:gd name="connsiteY4-770" fmla="*/ 307884 h 783015"/>
                  <a:gd name="connsiteX5-771" fmla="*/ 226477 w 1030084"/>
                  <a:gd name="connsiteY5-772" fmla="*/ 302182 h 783015"/>
                  <a:gd name="connsiteX6-773" fmla="*/ 287596 w 1030084"/>
                  <a:gd name="connsiteY6-774" fmla="*/ 176614 h 783015"/>
                  <a:gd name="connsiteX7-775" fmla="*/ 462107 w 1030084"/>
                  <a:gd name="connsiteY7-776" fmla="*/ 160696 h 783015"/>
                  <a:gd name="connsiteX8-777" fmla="*/ 582180 w 1030084"/>
                  <a:gd name="connsiteY8-778" fmla="*/ 52619 h 783015"/>
                  <a:gd name="connsiteX9-779" fmla="*/ 805220 w 1030084"/>
                  <a:gd name="connsiteY9-780" fmla="*/ 3677 h 783015"/>
                  <a:gd name="connsiteX10-781" fmla="*/ 1006666 w 1030084"/>
                  <a:gd name="connsiteY10-782" fmla="*/ 147331 h 783015"/>
                  <a:gd name="connsiteX11-783" fmla="*/ 986619 w 1030084"/>
                  <a:gd name="connsiteY11-784" fmla="*/ 440753 h 783015"/>
                  <a:gd name="connsiteX12-785" fmla="*/ 812702 w 1030084"/>
                  <a:gd name="connsiteY12-786" fmla="*/ 534278 h 783015"/>
                  <a:gd name="connsiteX13-787" fmla="*/ 775549 w 1030084"/>
                  <a:gd name="connsiteY13-788" fmla="*/ 646095 h 783015"/>
                  <a:gd name="connsiteX14-789" fmla="*/ 639559 w 1030084"/>
                  <a:gd name="connsiteY14-790" fmla="*/ 605615 h 783015"/>
                  <a:gd name="connsiteX15-791" fmla="*/ 503568 w 1030084"/>
                  <a:gd name="connsiteY15-792" fmla="*/ 782473 h 783015"/>
                  <a:gd name="connsiteX16-793" fmla="*/ 383495 w 1030084"/>
                  <a:gd name="connsiteY16-794" fmla="*/ 662400 h 783015"/>
                  <a:gd name="connsiteX17-795" fmla="*/ 291131 w 1030084"/>
                  <a:gd name="connsiteY17-796" fmla="*/ 708582 h 783015"/>
                  <a:gd name="connsiteX18-797" fmla="*/ 69458 w 1030084"/>
                  <a:gd name="connsiteY18-798" fmla="*/ 680873 h 783015"/>
                  <a:gd name="connsiteX0-799" fmla="*/ 69458 w 1030084"/>
                  <a:gd name="connsiteY0-800" fmla="*/ 680873 h 717231"/>
                  <a:gd name="connsiteX1-801" fmla="*/ 1270 w 1030084"/>
                  <a:gd name="connsiteY1-802" fmla="*/ 578886 h 717231"/>
                  <a:gd name="connsiteX2-803" fmla="*/ 69458 w 1030084"/>
                  <a:gd name="connsiteY2-804" fmla="*/ 505382 h 717231"/>
                  <a:gd name="connsiteX3-805" fmla="*/ 38215 w 1030084"/>
                  <a:gd name="connsiteY3-806" fmla="*/ 401434 h 717231"/>
                  <a:gd name="connsiteX4-807" fmla="*/ 108364 w 1030084"/>
                  <a:gd name="connsiteY4-808" fmla="*/ 307884 h 717231"/>
                  <a:gd name="connsiteX5-809" fmla="*/ 226477 w 1030084"/>
                  <a:gd name="connsiteY5-810" fmla="*/ 302182 h 717231"/>
                  <a:gd name="connsiteX6-811" fmla="*/ 287596 w 1030084"/>
                  <a:gd name="connsiteY6-812" fmla="*/ 176614 h 717231"/>
                  <a:gd name="connsiteX7-813" fmla="*/ 462107 w 1030084"/>
                  <a:gd name="connsiteY7-814" fmla="*/ 160696 h 717231"/>
                  <a:gd name="connsiteX8-815" fmla="*/ 582180 w 1030084"/>
                  <a:gd name="connsiteY8-816" fmla="*/ 52619 h 717231"/>
                  <a:gd name="connsiteX9-817" fmla="*/ 805220 w 1030084"/>
                  <a:gd name="connsiteY9-818" fmla="*/ 3677 h 717231"/>
                  <a:gd name="connsiteX10-819" fmla="*/ 1006666 w 1030084"/>
                  <a:gd name="connsiteY10-820" fmla="*/ 147331 h 717231"/>
                  <a:gd name="connsiteX11-821" fmla="*/ 986619 w 1030084"/>
                  <a:gd name="connsiteY11-822" fmla="*/ 440753 h 717231"/>
                  <a:gd name="connsiteX12-823" fmla="*/ 812702 w 1030084"/>
                  <a:gd name="connsiteY12-824" fmla="*/ 534278 h 717231"/>
                  <a:gd name="connsiteX13-825" fmla="*/ 775549 w 1030084"/>
                  <a:gd name="connsiteY13-826" fmla="*/ 646095 h 717231"/>
                  <a:gd name="connsiteX14-827" fmla="*/ 639559 w 1030084"/>
                  <a:gd name="connsiteY14-828" fmla="*/ 605615 h 717231"/>
                  <a:gd name="connsiteX15-829" fmla="*/ 539326 w 1030084"/>
                  <a:gd name="connsiteY15-830" fmla="*/ 716064 h 717231"/>
                  <a:gd name="connsiteX16-831" fmla="*/ 383495 w 1030084"/>
                  <a:gd name="connsiteY16-832" fmla="*/ 662400 h 717231"/>
                  <a:gd name="connsiteX17-833" fmla="*/ 291131 w 1030084"/>
                  <a:gd name="connsiteY17-834" fmla="*/ 708582 h 717231"/>
                  <a:gd name="connsiteX18-835" fmla="*/ 69458 w 1030084"/>
                  <a:gd name="connsiteY18-836" fmla="*/ 680873 h 717231"/>
                  <a:gd name="connsiteX0-837" fmla="*/ 69458 w 1030084"/>
                  <a:gd name="connsiteY0-838" fmla="*/ 680873 h 721576"/>
                  <a:gd name="connsiteX1-839" fmla="*/ 1270 w 1030084"/>
                  <a:gd name="connsiteY1-840" fmla="*/ 578886 h 721576"/>
                  <a:gd name="connsiteX2-841" fmla="*/ 69458 w 1030084"/>
                  <a:gd name="connsiteY2-842" fmla="*/ 505382 h 721576"/>
                  <a:gd name="connsiteX3-843" fmla="*/ 38215 w 1030084"/>
                  <a:gd name="connsiteY3-844" fmla="*/ 401434 h 721576"/>
                  <a:gd name="connsiteX4-845" fmla="*/ 108364 w 1030084"/>
                  <a:gd name="connsiteY4-846" fmla="*/ 307884 h 721576"/>
                  <a:gd name="connsiteX5-847" fmla="*/ 226477 w 1030084"/>
                  <a:gd name="connsiteY5-848" fmla="*/ 302182 h 721576"/>
                  <a:gd name="connsiteX6-849" fmla="*/ 287596 w 1030084"/>
                  <a:gd name="connsiteY6-850" fmla="*/ 176614 h 721576"/>
                  <a:gd name="connsiteX7-851" fmla="*/ 462107 w 1030084"/>
                  <a:gd name="connsiteY7-852" fmla="*/ 160696 h 721576"/>
                  <a:gd name="connsiteX8-853" fmla="*/ 582180 w 1030084"/>
                  <a:gd name="connsiteY8-854" fmla="*/ 52619 h 721576"/>
                  <a:gd name="connsiteX9-855" fmla="*/ 805220 w 1030084"/>
                  <a:gd name="connsiteY9-856" fmla="*/ 3677 h 721576"/>
                  <a:gd name="connsiteX10-857" fmla="*/ 1006666 w 1030084"/>
                  <a:gd name="connsiteY10-858" fmla="*/ 147331 h 721576"/>
                  <a:gd name="connsiteX11-859" fmla="*/ 986619 w 1030084"/>
                  <a:gd name="connsiteY11-860" fmla="*/ 440753 h 721576"/>
                  <a:gd name="connsiteX12-861" fmla="*/ 812702 w 1030084"/>
                  <a:gd name="connsiteY12-862" fmla="*/ 534278 h 721576"/>
                  <a:gd name="connsiteX13-863" fmla="*/ 775549 w 1030084"/>
                  <a:gd name="connsiteY13-864" fmla="*/ 646095 h 721576"/>
                  <a:gd name="connsiteX14-865" fmla="*/ 639559 w 1030084"/>
                  <a:gd name="connsiteY14-866" fmla="*/ 605615 h 721576"/>
                  <a:gd name="connsiteX15-867" fmla="*/ 539326 w 1030084"/>
                  <a:gd name="connsiteY15-868" fmla="*/ 716064 h 721576"/>
                  <a:gd name="connsiteX16-869" fmla="*/ 383495 w 1030084"/>
                  <a:gd name="connsiteY16-870" fmla="*/ 662400 h 721576"/>
                  <a:gd name="connsiteX17-871" fmla="*/ 291131 w 1030084"/>
                  <a:gd name="connsiteY17-872" fmla="*/ 708582 h 721576"/>
                  <a:gd name="connsiteX18-873" fmla="*/ 69458 w 1030084"/>
                  <a:gd name="connsiteY18-874" fmla="*/ 680873 h 721576"/>
                  <a:gd name="connsiteX0-875" fmla="*/ 69458 w 1030084"/>
                  <a:gd name="connsiteY0-876" fmla="*/ 680873 h 716669"/>
                  <a:gd name="connsiteX1-877" fmla="*/ 1270 w 1030084"/>
                  <a:gd name="connsiteY1-878" fmla="*/ 578886 h 716669"/>
                  <a:gd name="connsiteX2-879" fmla="*/ 69458 w 1030084"/>
                  <a:gd name="connsiteY2-880" fmla="*/ 505382 h 716669"/>
                  <a:gd name="connsiteX3-881" fmla="*/ 38215 w 1030084"/>
                  <a:gd name="connsiteY3-882" fmla="*/ 401434 h 716669"/>
                  <a:gd name="connsiteX4-883" fmla="*/ 108364 w 1030084"/>
                  <a:gd name="connsiteY4-884" fmla="*/ 307884 h 716669"/>
                  <a:gd name="connsiteX5-885" fmla="*/ 226477 w 1030084"/>
                  <a:gd name="connsiteY5-886" fmla="*/ 302182 h 716669"/>
                  <a:gd name="connsiteX6-887" fmla="*/ 287596 w 1030084"/>
                  <a:gd name="connsiteY6-888" fmla="*/ 176614 h 716669"/>
                  <a:gd name="connsiteX7-889" fmla="*/ 462107 w 1030084"/>
                  <a:gd name="connsiteY7-890" fmla="*/ 160696 h 716669"/>
                  <a:gd name="connsiteX8-891" fmla="*/ 582180 w 1030084"/>
                  <a:gd name="connsiteY8-892" fmla="*/ 52619 h 716669"/>
                  <a:gd name="connsiteX9-893" fmla="*/ 805220 w 1030084"/>
                  <a:gd name="connsiteY9-894" fmla="*/ 3677 h 716669"/>
                  <a:gd name="connsiteX10-895" fmla="*/ 1006666 w 1030084"/>
                  <a:gd name="connsiteY10-896" fmla="*/ 147331 h 716669"/>
                  <a:gd name="connsiteX11-897" fmla="*/ 986619 w 1030084"/>
                  <a:gd name="connsiteY11-898" fmla="*/ 440753 h 716669"/>
                  <a:gd name="connsiteX12-899" fmla="*/ 812702 w 1030084"/>
                  <a:gd name="connsiteY12-900" fmla="*/ 534278 h 716669"/>
                  <a:gd name="connsiteX13-901" fmla="*/ 775549 w 1030084"/>
                  <a:gd name="connsiteY13-902" fmla="*/ 646095 h 716669"/>
                  <a:gd name="connsiteX14-903" fmla="*/ 639559 w 1030084"/>
                  <a:gd name="connsiteY14-904" fmla="*/ 605615 h 716669"/>
                  <a:gd name="connsiteX15-905" fmla="*/ 539326 w 1030084"/>
                  <a:gd name="connsiteY15-906" fmla="*/ 716064 h 716669"/>
                  <a:gd name="connsiteX16-907" fmla="*/ 386049 w 1030084"/>
                  <a:gd name="connsiteY16-908" fmla="*/ 649629 h 716669"/>
                  <a:gd name="connsiteX17-909" fmla="*/ 291131 w 1030084"/>
                  <a:gd name="connsiteY17-910" fmla="*/ 708582 h 716669"/>
                  <a:gd name="connsiteX18-911" fmla="*/ 69458 w 1030084"/>
                  <a:gd name="connsiteY18-912" fmla="*/ 680873 h 716669"/>
                  <a:gd name="connsiteX0-913" fmla="*/ 69458 w 1030084"/>
                  <a:gd name="connsiteY0-914" fmla="*/ 680873 h 720982"/>
                  <a:gd name="connsiteX1-915" fmla="*/ 1270 w 1030084"/>
                  <a:gd name="connsiteY1-916" fmla="*/ 578886 h 720982"/>
                  <a:gd name="connsiteX2-917" fmla="*/ 69458 w 1030084"/>
                  <a:gd name="connsiteY2-918" fmla="*/ 505382 h 720982"/>
                  <a:gd name="connsiteX3-919" fmla="*/ 38215 w 1030084"/>
                  <a:gd name="connsiteY3-920" fmla="*/ 401434 h 720982"/>
                  <a:gd name="connsiteX4-921" fmla="*/ 108364 w 1030084"/>
                  <a:gd name="connsiteY4-922" fmla="*/ 307884 h 720982"/>
                  <a:gd name="connsiteX5-923" fmla="*/ 226477 w 1030084"/>
                  <a:gd name="connsiteY5-924" fmla="*/ 302182 h 720982"/>
                  <a:gd name="connsiteX6-925" fmla="*/ 287596 w 1030084"/>
                  <a:gd name="connsiteY6-926" fmla="*/ 176614 h 720982"/>
                  <a:gd name="connsiteX7-927" fmla="*/ 462107 w 1030084"/>
                  <a:gd name="connsiteY7-928" fmla="*/ 160696 h 720982"/>
                  <a:gd name="connsiteX8-929" fmla="*/ 582180 w 1030084"/>
                  <a:gd name="connsiteY8-930" fmla="*/ 52619 h 720982"/>
                  <a:gd name="connsiteX9-931" fmla="*/ 805220 w 1030084"/>
                  <a:gd name="connsiteY9-932" fmla="*/ 3677 h 720982"/>
                  <a:gd name="connsiteX10-933" fmla="*/ 1006666 w 1030084"/>
                  <a:gd name="connsiteY10-934" fmla="*/ 147331 h 720982"/>
                  <a:gd name="connsiteX11-935" fmla="*/ 986619 w 1030084"/>
                  <a:gd name="connsiteY11-936" fmla="*/ 440753 h 720982"/>
                  <a:gd name="connsiteX12-937" fmla="*/ 812702 w 1030084"/>
                  <a:gd name="connsiteY12-938" fmla="*/ 534278 h 720982"/>
                  <a:gd name="connsiteX13-939" fmla="*/ 775549 w 1030084"/>
                  <a:gd name="connsiteY13-940" fmla="*/ 646095 h 720982"/>
                  <a:gd name="connsiteX14-941" fmla="*/ 639559 w 1030084"/>
                  <a:gd name="connsiteY14-942" fmla="*/ 605615 h 720982"/>
                  <a:gd name="connsiteX15-943" fmla="*/ 539326 w 1030084"/>
                  <a:gd name="connsiteY15-944" fmla="*/ 716064 h 720982"/>
                  <a:gd name="connsiteX16-945" fmla="*/ 386049 w 1030084"/>
                  <a:gd name="connsiteY16-946" fmla="*/ 649629 h 720982"/>
                  <a:gd name="connsiteX17-947" fmla="*/ 291131 w 1030084"/>
                  <a:gd name="connsiteY17-948" fmla="*/ 708582 h 720982"/>
                  <a:gd name="connsiteX18-949" fmla="*/ 69458 w 1030084"/>
                  <a:gd name="connsiteY18-950" fmla="*/ 680873 h 720982"/>
                  <a:gd name="connsiteX0-951" fmla="*/ 69152 w 1029778"/>
                  <a:gd name="connsiteY0-952" fmla="*/ 680873 h 720982"/>
                  <a:gd name="connsiteX1-953" fmla="*/ 964 w 1029778"/>
                  <a:gd name="connsiteY1-954" fmla="*/ 578886 h 720982"/>
                  <a:gd name="connsiteX2-955" fmla="*/ 69152 w 1029778"/>
                  <a:gd name="connsiteY2-956" fmla="*/ 505382 h 720982"/>
                  <a:gd name="connsiteX3-957" fmla="*/ 37909 w 1029778"/>
                  <a:gd name="connsiteY3-958" fmla="*/ 401434 h 720982"/>
                  <a:gd name="connsiteX4-959" fmla="*/ 108058 w 1029778"/>
                  <a:gd name="connsiteY4-960" fmla="*/ 307884 h 720982"/>
                  <a:gd name="connsiteX5-961" fmla="*/ 226171 w 1029778"/>
                  <a:gd name="connsiteY5-962" fmla="*/ 302182 h 720982"/>
                  <a:gd name="connsiteX6-963" fmla="*/ 287290 w 1029778"/>
                  <a:gd name="connsiteY6-964" fmla="*/ 176614 h 720982"/>
                  <a:gd name="connsiteX7-965" fmla="*/ 461801 w 1029778"/>
                  <a:gd name="connsiteY7-966" fmla="*/ 160696 h 720982"/>
                  <a:gd name="connsiteX8-967" fmla="*/ 581874 w 1029778"/>
                  <a:gd name="connsiteY8-968" fmla="*/ 52619 h 720982"/>
                  <a:gd name="connsiteX9-969" fmla="*/ 804914 w 1029778"/>
                  <a:gd name="connsiteY9-970" fmla="*/ 3677 h 720982"/>
                  <a:gd name="connsiteX10-971" fmla="*/ 1006360 w 1029778"/>
                  <a:gd name="connsiteY10-972" fmla="*/ 147331 h 720982"/>
                  <a:gd name="connsiteX11-973" fmla="*/ 986313 w 1029778"/>
                  <a:gd name="connsiteY11-974" fmla="*/ 440753 h 720982"/>
                  <a:gd name="connsiteX12-975" fmla="*/ 812396 w 1029778"/>
                  <a:gd name="connsiteY12-976" fmla="*/ 534278 h 720982"/>
                  <a:gd name="connsiteX13-977" fmla="*/ 775243 w 1029778"/>
                  <a:gd name="connsiteY13-978" fmla="*/ 646095 h 720982"/>
                  <a:gd name="connsiteX14-979" fmla="*/ 639253 w 1029778"/>
                  <a:gd name="connsiteY14-980" fmla="*/ 605615 h 720982"/>
                  <a:gd name="connsiteX15-981" fmla="*/ 539020 w 1029778"/>
                  <a:gd name="connsiteY15-982" fmla="*/ 716064 h 720982"/>
                  <a:gd name="connsiteX16-983" fmla="*/ 385743 w 1029778"/>
                  <a:gd name="connsiteY16-984" fmla="*/ 649629 h 720982"/>
                  <a:gd name="connsiteX17-985" fmla="*/ 219307 w 1029778"/>
                  <a:gd name="connsiteY17-986" fmla="*/ 693256 h 720982"/>
                  <a:gd name="connsiteX18-987" fmla="*/ 69152 w 1029778"/>
                  <a:gd name="connsiteY18-988" fmla="*/ 680873 h 720982"/>
                  <a:gd name="connsiteX0-989" fmla="*/ 69152 w 1029778"/>
                  <a:gd name="connsiteY0-990" fmla="*/ 680873 h 716147"/>
                  <a:gd name="connsiteX1-991" fmla="*/ 964 w 1029778"/>
                  <a:gd name="connsiteY1-992" fmla="*/ 578886 h 716147"/>
                  <a:gd name="connsiteX2-993" fmla="*/ 69152 w 1029778"/>
                  <a:gd name="connsiteY2-994" fmla="*/ 505382 h 716147"/>
                  <a:gd name="connsiteX3-995" fmla="*/ 37909 w 1029778"/>
                  <a:gd name="connsiteY3-996" fmla="*/ 401434 h 716147"/>
                  <a:gd name="connsiteX4-997" fmla="*/ 108058 w 1029778"/>
                  <a:gd name="connsiteY4-998" fmla="*/ 307884 h 716147"/>
                  <a:gd name="connsiteX5-999" fmla="*/ 226171 w 1029778"/>
                  <a:gd name="connsiteY5-1000" fmla="*/ 302182 h 716147"/>
                  <a:gd name="connsiteX6-1001" fmla="*/ 287290 w 1029778"/>
                  <a:gd name="connsiteY6-1002" fmla="*/ 176614 h 716147"/>
                  <a:gd name="connsiteX7-1003" fmla="*/ 461801 w 1029778"/>
                  <a:gd name="connsiteY7-1004" fmla="*/ 160696 h 716147"/>
                  <a:gd name="connsiteX8-1005" fmla="*/ 581874 w 1029778"/>
                  <a:gd name="connsiteY8-1006" fmla="*/ 52619 h 716147"/>
                  <a:gd name="connsiteX9-1007" fmla="*/ 804914 w 1029778"/>
                  <a:gd name="connsiteY9-1008" fmla="*/ 3677 h 716147"/>
                  <a:gd name="connsiteX10-1009" fmla="*/ 1006360 w 1029778"/>
                  <a:gd name="connsiteY10-1010" fmla="*/ 147331 h 716147"/>
                  <a:gd name="connsiteX11-1011" fmla="*/ 986313 w 1029778"/>
                  <a:gd name="connsiteY11-1012" fmla="*/ 440753 h 716147"/>
                  <a:gd name="connsiteX12-1013" fmla="*/ 812396 w 1029778"/>
                  <a:gd name="connsiteY12-1014" fmla="*/ 534278 h 716147"/>
                  <a:gd name="connsiteX13-1015" fmla="*/ 775243 w 1029778"/>
                  <a:gd name="connsiteY13-1016" fmla="*/ 646095 h 716147"/>
                  <a:gd name="connsiteX14-1017" fmla="*/ 639253 w 1029778"/>
                  <a:gd name="connsiteY14-1018" fmla="*/ 605615 h 716147"/>
                  <a:gd name="connsiteX15-1019" fmla="*/ 539020 w 1029778"/>
                  <a:gd name="connsiteY15-1020" fmla="*/ 716064 h 716147"/>
                  <a:gd name="connsiteX16-1021" fmla="*/ 342322 w 1029778"/>
                  <a:gd name="connsiteY16-1022" fmla="*/ 624087 h 716147"/>
                  <a:gd name="connsiteX17-1023" fmla="*/ 219307 w 1029778"/>
                  <a:gd name="connsiteY17-1024" fmla="*/ 693256 h 716147"/>
                  <a:gd name="connsiteX18-1025" fmla="*/ 69152 w 1029778"/>
                  <a:gd name="connsiteY18-1026" fmla="*/ 680873 h 716147"/>
                  <a:gd name="connsiteX0-1027" fmla="*/ 69152 w 1029778"/>
                  <a:gd name="connsiteY0-1028" fmla="*/ 680873 h 698527"/>
                  <a:gd name="connsiteX1-1029" fmla="*/ 964 w 1029778"/>
                  <a:gd name="connsiteY1-1030" fmla="*/ 578886 h 698527"/>
                  <a:gd name="connsiteX2-1031" fmla="*/ 69152 w 1029778"/>
                  <a:gd name="connsiteY2-1032" fmla="*/ 505382 h 698527"/>
                  <a:gd name="connsiteX3-1033" fmla="*/ 37909 w 1029778"/>
                  <a:gd name="connsiteY3-1034" fmla="*/ 401434 h 698527"/>
                  <a:gd name="connsiteX4-1035" fmla="*/ 108058 w 1029778"/>
                  <a:gd name="connsiteY4-1036" fmla="*/ 307884 h 698527"/>
                  <a:gd name="connsiteX5-1037" fmla="*/ 226171 w 1029778"/>
                  <a:gd name="connsiteY5-1038" fmla="*/ 302182 h 698527"/>
                  <a:gd name="connsiteX6-1039" fmla="*/ 287290 w 1029778"/>
                  <a:gd name="connsiteY6-1040" fmla="*/ 176614 h 698527"/>
                  <a:gd name="connsiteX7-1041" fmla="*/ 461801 w 1029778"/>
                  <a:gd name="connsiteY7-1042" fmla="*/ 160696 h 698527"/>
                  <a:gd name="connsiteX8-1043" fmla="*/ 581874 w 1029778"/>
                  <a:gd name="connsiteY8-1044" fmla="*/ 52619 h 698527"/>
                  <a:gd name="connsiteX9-1045" fmla="*/ 804914 w 1029778"/>
                  <a:gd name="connsiteY9-1046" fmla="*/ 3677 h 698527"/>
                  <a:gd name="connsiteX10-1047" fmla="*/ 1006360 w 1029778"/>
                  <a:gd name="connsiteY10-1048" fmla="*/ 147331 h 698527"/>
                  <a:gd name="connsiteX11-1049" fmla="*/ 986313 w 1029778"/>
                  <a:gd name="connsiteY11-1050" fmla="*/ 440753 h 698527"/>
                  <a:gd name="connsiteX12-1051" fmla="*/ 812396 w 1029778"/>
                  <a:gd name="connsiteY12-1052" fmla="*/ 534278 h 698527"/>
                  <a:gd name="connsiteX13-1053" fmla="*/ 775243 w 1029778"/>
                  <a:gd name="connsiteY13-1054" fmla="*/ 646095 h 698527"/>
                  <a:gd name="connsiteX14-1055" fmla="*/ 639253 w 1029778"/>
                  <a:gd name="connsiteY14-1056" fmla="*/ 605615 h 698527"/>
                  <a:gd name="connsiteX15-1057" fmla="*/ 498153 w 1029778"/>
                  <a:gd name="connsiteY15-1058" fmla="*/ 685413 h 698527"/>
                  <a:gd name="connsiteX16-1059" fmla="*/ 342322 w 1029778"/>
                  <a:gd name="connsiteY16-1060" fmla="*/ 624087 h 698527"/>
                  <a:gd name="connsiteX17-1061" fmla="*/ 219307 w 1029778"/>
                  <a:gd name="connsiteY17-1062" fmla="*/ 693256 h 698527"/>
                  <a:gd name="connsiteX18-1063" fmla="*/ 69152 w 1029778"/>
                  <a:gd name="connsiteY18-1064" fmla="*/ 680873 h 698527"/>
                  <a:gd name="connsiteX0-1065" fmla="*/ 69152 w 1029778"/>
                  <a:gd name="connsiteY0-1066" fmla="*/ 680873 h 698527"/>
                  <a:gd name="connsiteX1-1067" fmla="*/ 964 w 1029778"/>
                  <a:gd name="connsiteY1-1068" fmla="*/ 578886 h 698527"/>
                  <a:gd name="connsiteX2-1069" fmla="*/ 69152 w 1029778"/>
                  <a:gd name="connsiteY2-1070" fmla="*/ 505382 h 698527"/>
                  <a:gd name="connsiteX3-1071" fmla="*/ 37909 w 1029778"/>
                  <a:gd name="connsiteY3-1072" fmla="*/ 401434 h 698527"/>
                  <a:gd name="connsiteX4-1073" fmla="*/ 108058 w 1029778"/>
                  <a:gd name="connsiteY4-1074" fmla="*/ 307884 h 698527"/>
                  <a:gd name="connsiteX5-1075" fmla="*/ 226171 w 1029778"/>
                  <a:gd name="connsiteY5-1076" fmla="*/ 302182 h 698527"/>
                  <a:gd name="connsiteX6-1077" fmla="*/ 287290 w 1029778"/>
                  <a:gd name="connsiteY6-1078" fmla="*/ 176614 h 698527"/>
                  <a:gd name="connsiteX7-1079" fmla="*/ 461801 w 1029778"/>
                  <a:gd name="connsiteY7-1080" fmla="*/ 160696 h 698527"/>
                  <a:gd name="connsiteX8-1081" fmla="*/ 581874 w 1029778"/>
                  <a:gd name="connsiteY8-1082" fmla="*/ 52619 h 698527"/>
                  <a:gd name="connsiteX9-1083" fmla="*/ 804914 w 1029778"/>
                  <a:gd name="connsiteY9-1084" fmla="*/ 3677 h 698527"/>
                  <a:gd name="connsiteX10-1085" fmla="*/ 1006360 w 1029778"/>
                  <a:gd name="connsiteY10-1086" fmla="*/ 147331 h 698527"/>
                  <a:gd name="connsiteX11-1087" fmla="*/ 986313 w 1029778"/>
                  <a:gd name="connsiteY11-1088" fmla="*/ 440753 h 698527"/>
                  <a:gd name="connsiteX12-1089" fmla="*/ 812396 w 1029778"/>
                  <a:gd name="connsiteY12-1090" fmla="*/ 534278 h 698527"/>
                  <a:gd name="connsiteX13-1091" fmla="*/ 775243 w 1029778"/>
                  <a:gd name="connsiteY13-1092" fmla="*/ 646095 h 698527"/>
                  <a:gd name="connsiteX14-1093" fmla="*/ 639253 w 1029778"/>
                  <a:gd name="connsiteY14-1094" fmla="*/ 605615 h 698527"/>
                  <a:gd name="connsiteX15-1095" fmla="*/ 498153 w 1029778"/>
                  <a:gd name="connsiteY15-1096" fmla="*/ 685413 h 698527"/>
                  <a:gd name="connsiteX16-1097" fmla="*/ 342322 w 1029778"/>
                  <a:gd name="connsiteY16-1098" fmla="*/ 624087 h 698527"/>
                  <a:gd name="connsiteX17-1099" fmla="*/ 219307 w 1029778"/>
                  <a:gd name="connsiteY17-1100" fmla="*/ 693256 h 698527"/>
                  <a:gd name="connsiteX18-1101" fmla="*/ 69152 w 1029778"/>
                  <a:gd name="connsiteY18-1102" fmla="*/ 680873 h 698527"/>
                  <a:gd name="connsiteX0-1103" fmla="*/ 69152 w 1029778"/>
                  <a:gd name="connsiteY0-1104" fmla="*/ 680873 h 698527"/>
                  <a:gd name="connsiteX1-1105" fmla="*/ 964 w 1029778"/>
                  <a:gd name="connsiteY1-1106" fmla="*/ 578886 h 698527"/>
                  <a:gd name="connsiteX2-1107" fmla="*/ 69152 w 1029778"/>
                  <a:gd name="connsiteY2-1108" fmla="*/ 505382 h 698527"/>
                  <a:gd name="connsiteX3-1109" fmla="*/ 37909 w 1029778"/>
                  <a:gd name="connsiteY3-1110" fmla="*/ 401434 h 698527"/>
                  <a:gd name="connsiteX4-1111" fmla="*/ 108058 w 1029778"/>
                  <a:gd name="connsiteY4-1112" fmla="*/ 307884 h 698527"/>
                  <a:gd name="connsiteX5-1113" fmla="*/ 226171 w 1029778"/>
                  <a:gd name="connsiteY5-1114" fmla="*/ 302182 h 698527"/>
                  <a:gd name="connsiteX6-1115" fmla="*/ 287290 w 1029778"/>
                  <a:gd name="connsiteY6-1116" fmla="*/ 176614 h 698527"/>
                  <a:gd name="connsiteX7-1117" fmla="*/ 461801 w 1029778"/>
                  <a:gd name="connsiteY7-1118" fmla="*/ 160696 h 698527"/>
                  <a:gd name="connsiteX8-1119" fmla="*/ 581874 w 1029778"/>
                  <a:gd name="connsiteY8-1120" fmla="*/ 52619 h 698527"/>
                  <a:gd name="connsiteX9-1121" fmla="*/ 804914 w 1029778"/>
                  <a:gd name="connsiteY9-1122" fmla="*/ 3677 h 698527"/>
                  <a:gd name="connsiteX10-1123" fmla="*/ 1006360 w 1029778"/>
                  <a:gd name="connsiteY10-1124" fmla="*/ 147331 h 698527"/>
                  <a:gd name="connsiteX11-1125" fmla="*/ 986313 w 1029778"/>
                  <a:gd name="connsiteY11-1126" fmla="*/ 440753 h 698527"/>
                  <a:gd name="connsiteX12-1127" fmla="*/ 812396 w 1029778"/>
                  <a:gd name="connsiteY12-1128" fmla="*/ 534278 h 698527"/>
                  <a:gd name="connsiteX13-1129" fmla="*/ 775243 w 1029778"/>
                  <a:gd name="connsiteY13-1130" fmla="*/ 646095 h 698527"/>
                  <a:gd name="connsiteX14-1131" fmla="*/ 629037 w 1029778"/>
                  <a:gd name="connsiteY14-1132" fmla="*/ 574965 h 698527"/>
                  <a:gd name="connsiteX15-1133" fmla="*/ 498153 w 1029778"/>
                  <a:gd name="connsiteY15-1134" fmla="*/ 685413 h 698527"/>
                  <a:gd name="connsiteX16-1135" fmla="*/ 342322 w 1029778"/>
                  <a:gd name="connsiteY16-1136" fmla="*/ 624087 h 698527"/>
                  <a:gd name="connsiteX17-1137" fmla="*/ 219307 w 1029778"/>
                  <a:gd name="connsiteY17-1138" fmla="*/ 693256 h 698527"/>
                  <a:gd name="connsiteX18-1139" fmla="*/ 69152 w 1029778"/>
                  <a:gd name="connsiteY18-1140" fmla="*/ 680873 h 698527"/>
                  <a:gd name="connsiteX0-1141" fmla="*/ 69152 w 1030718"/>
                  <a:gd name="connsiteY0-1142" fmla="*/ 680873 h 698527"/>
                  <a:gd name="connsiteX1-1143" fmla="*/ 964 w 1030718"/>
                  <a:gd name="connsiteY1-1144" fmla="*/ 578886 h 698527"/>
                  <a:gd name="connsiteX2-1145" fmla="*/ 69152 w 1030718"/>
                  <a:gd name="connsiteY2-1146" fmla="*/ 505382 h 698527"/>
                  <a:gd name="connsiteX3-1147" fmla="*/ 37909 w 1030718"/>
                  <a:gd name="connsiteY3-1148" fmla="*/ 401434 h 698527"/>
                  <a:gd name="connsiteX4-1149" fmla="*/ 108058 w 1030718"/>
                  <a:gd name="connsiteY4-1150" fmla="*/ 307884 h 698527"/>
                  <a:gd name="connsiteX5-1151" fmla="*/ 226171 w 1030718"/>
                  <a:gd name="connsiteY5-1152" fmla="*/ 302182 h 698527"/>
                  <a:gd name="connsiteX6-1153" fmla="*/ 287290 w 1030718"/>
                  <a:gd name="connsiteY6-1154" fmla="*/ 176614 h 698527"/>
                  <a:gd name="connsiteX7-1155" fmla="*/ 461801 w 1030718"/>
                  <a:gd name="connsiteY7-1156" fmla="*/ 160696 h 698527"/>
                  <a:gd name="connsiteX8-1157" fmla="*/ 581874 w 1030718"/>
                  <a:gd name="connsiteY8-1158" fmla="*/ 52619 h 698527"/>
                  <a:gd name="connsiteX9-1159" fmla="*/ 804914 w 1030718"/>
                  <a:gd name="connsiteY9-1160" fmla="*/ 3677 h 698527"/>
                  <a:gd name="connsiteX10-1161" fmla="*/ 1006360 w 1030718"/>
                  <a:gd name="connsiteY10-1162" fmla="*/ 147331 h 698527"/>
                  <a:gd name="connsiteX11-1163" fmla="*/ 986313 w 1030718"/>
                  <a:gd name="connsiteY11-1164" fmla="*/ 440753 h 698527"/>
                  <a:gd name="connsiteX12-1165" fmla="*/ 789408 w 1030718"/>
                  <a:gd name="connsiteY12-1166" fmla="*/ 495966 h 698527"/>
                  <a:gd name="connsiteX13-1167" fmla="*/ 775243 w 1030718"/>
                  <a:gd name="connsiteY13-1168" fmla="*/ 646095 h 698527"/>
                  <a:gd name="connsiteX14-1169" fmla="*/ 629037 w 1030718"/>
                  <a:gd name="connsiteY14-1170" fmla="*/ 574965 h 698527"/>
                  <a:gd name="connsiteX15-1171" fmla="*/ 498153 w 1030718"/>
                  <a:gd name="connsiteY15-1172" fmla="*/ 685413 h 698527"/>
                  <a:gd name="connsiteX16-1173" fmla="*/ 342322 w 1030718"/>
                  <a:gd name="connsiteY16-1174" fmla="*/ 624087 h 698527"/>
                  <a:gd name="connsiteX17-1175" fmla="*/ 219307 w 1030718"/>
                  <a:gd name="connsiteY17-1176" fmla="*/ 693256 h 698527"/>
                  <a:gd name="connsiteX18-1177" fmla="*/ 69152 w 1030718"/>
                  <a:gd name="connsiteY18-1178" fmla="*/ 680873 h 698527"/>
                  <a:gd name="connsiteX0-1179" fmla="*/ 69152 w 1019266"/>
                  <a:gd name="connsiteY0-1180" fmla="*/ 680873 h 698527"/>
                  <a:gd name="connsiteX1-1181" fmla="*/ 964 w 1019266"/>
                  <a:gd name="connsiteY1-1182" fmla="*/ 578886 h 698527"/>
                  <a:gd name="connsiteX2-1183" fmla="*/ 69152 w 1019266"/>
                  <a:gd name="connsiteY2-1184" fmla="*/ 505382 h 698527"/>
                  <a:gd name="connsiteX3-1185" fmla="*/ 37909 w 1019266"/>
                  <a:gd name="connsiteY3-1186" fmla="*/ 401434 h 698527"/>
                  <a:gd name="connsiteX4-1187" fmla="*/ 108058 w 1019266"/>
                  <a:gd name="connsiteY4-1188" fmla="*/ 307884 h 698527"/>
                  <a:gd name="connsiteX5-1189" fmla="*/ 226171 w 1019266"/>
                  <a:gd name="connsiteY5-1190" fmla="*/ 302182 h 698527"/>
                  <a:gd name="connsiteX6-1191" fmla="*/ 287290 w 1019266"/>
                  <a:gd name="connsiteY6-1192" fmla="*/ 176614 h 698527"/>
                  <a:gd name="connsiteX7-1193" fmla="*/ 461801 w 1019266"/>
                  <a:gd name="connsiteY7-1194" fmla="*/ 160696 h 698527"/>
                  <a:gd name="connsiteX8-1195" fmla="*/ 581874 w 1019266"/>
                  <a:gd name="connsiteY8-1196" fmla="*/ 52619 h 698527"/>
                  <a:gd name="connsiteX9-1197" fmla="*/ 804914 w 1019266"/>
                  <a:gd name="connsiteY9-1198" fmla="*/ 3677 h 698527"/>
                  <a:gd name="connsiteX10-1199" fmla="*/ 1006360 w 1019266"/>
                  <a:gd name="connsiteY10-1200" fmla="*/ 147331 h 698527"/>
                  <a:gd name="connsiteX11-1201" fmla="*/ 976096 w 1019266"/>
                  <a:gd name="connsiteY11-1202" fmla="*/ 417766 h 698527"/>
                  <a:gd name="connsiteX12-1203" fmla="*/ 789408 w 1019266"/>
                  <a:gd name="connsiteY12-1204" fmla="*/ 495966 h 698527"/>
                  <a:gd name="connsiteX13-1205" fmla="*/ 775243 w 1019266"/>
                  <a:gd name="connsiteY13-1206" fmla="*/ 646095 h 698527"/>
                  <a:gd name="connsiteX14-1207" fmla="*/ 629037 w 1019266"/>
                  <a:gd name="connsiteY14-1208" fmla="*/ 574965 h 698527"/>
                  <a:gd name="connsiteX15-1209" fmla="*/ 498153 w 1019266"/>
                  <a:gd name="connsiteY15-1210" fmla="*/ 685413 h 698527"/>
                  <a:gd name="connsiteX16-1211" fmla="*/ 342322 w 1019266"/>
                  <a:gd name="connsiteY16-1212" fmla="*/ 624087 h 698527"/>
                  <a:gd name="connsiteX17-1213" fmla="*/ 219307 w 1019266"/>
                  <a:gd name="connsiteY17-1214" fmla="*/ 693256 h 698527"/>
                  <a:gd name="connsiteX18-1215" fmla="*/ 69152 w 1019266"/>
                  <a:gd name="connsiteY18-1216" fmla="*/ 680873 h 698527"/>
                  <a:gd name="connsiteX0-1217" fmla="*/ 69152 w 1029175"/>
                  <a:gd name="connsiteY0-1218" fmla="*/ 680873 h 698527"/>
                  <a:gd name="connsiteX1-1219" fmla="*/ 964 w 1029175"/>
                  <a:gd name="connsiteY1-1220" fmla="*/ 578886 h 698527"/>
                  <a:gd name="connsiteX2-1221" fmla="*/ 69152 w 1029175"/>
                  <a:gd name="connsiteY2-1222" fmla="*/ 505382 h 698527"/>
                  <a:gd name="connsiteX3-1223" fmla="*/ 37909 w 1029175"/>
                  <a:gd name="connsiteY3-1224" fmla="*/ 401434 h 698527"/>
                  <a:gd name="connsiteX4-1225" fmla="*/ 108058 w 1029175"/>
                  <a:gd name="connsiteY4-1226" fmla="*/ 307884 h 698527"/>
                  <a:gd name="connsiteX5-1227" fmla="*/ 226171 w 1029175"/>
                  <a:gd name="connsiteY5-1228" fmla="*/ 302182 h 698527"/>
                  <a:gd name="connsiteX6-1229" fmla="*/ 287290 w 1029175"/>
                  <a:gd name="connsiteY6-1230" fmla="*/ 176614 h 698527"/>
                  <a:gd name="connsiteX7-1231" fmla="*/ 461801 w 1029175"/>
                  <a:gd name="connsiteY7-1232" fmla="*/ 160696 h 698527"/>
                  <a:gd name="connsiteX8-1233" fmla="*/ 581874 w 1029175"/>
                  <a:gd name="connsiteY8-1234" fmla="*/ 52619 h 698527"/>
                  <a:gd name="connsiteX9-1235" fmla="*/ 804914 w 1029175"/>
                  <a:gd name="connsiteY9-1236" fmla="*/ 3677 h 698527"/>
                  <a:gd name="connsiteX10-1237" fmla="*/ 1006360 w 1029175"/>
                  <a:gd name="connsiteY10-1238" fmla="*/ 147331 h 698527"/>
                  <a:gd name="connsiteX11-1239" fmla="*/ 976096 w 1029175"/>
                  <a:gd name="connsiteY11-1240" fmla="*/ 417766 h 698527"/>
                  <a:gd name="connsiteX12-1241" fmla="*/ 789408 w 1029175"/>
                  <a:gd name="connsiteY12-1242" fmla="*/ 495966 h 698527"/>
                  <a:gd name="connsiteX13-1243" fmla="*/ 775243 w 1029175"/>
                  <a:gd name="connsiteY13-1244" fmla="*/ 646095 h 698527"/>
                  <a:gd name="connsiteX14-1245" fmla="*/ 629037 w 1029175"/>
                  <a:gd name="connsiteY14-1246" fmla="*/ 574965 h 698527"/>
                  <a:gd name="connsiteX15-1247" fmla="*/ 498153 w 1029175"/>
                  <a:gd name="connsiteY15-1248" fmla="*/ 685413 h 698527"/>
                  <a:gd name="connsiteX16-1249" fmla="*/ 342322 w 1029175"/>
                  <a:gd name="connsiteY16-1250" fmla="*/ 624087 h 698527"/>
                  <a:gd name="connsiteX17-1251" fmla="*/ 219307 w 1029175"/>
                  <a:gd name="connsiteY17-1252" fmla="*/ 693256 h 698527"/>
                  <a:gd name="connsiteX18-1253" fmla="*/ 69152 w 1029175"/>
                  <a:gd name="connsiteY18-1254" fmla="*/ 680873 h 698527"/>
                  <a:gd name="connsiteX0-1255" fmla="*/ 69152 w 1034434"/>
                  <a:gd name="connsiteY0-1256" fmla="*/ 680873 h 698527"/>
                  <a:gd name="connsiteX1-1257" fmla="*/ 964 w 1034434"/>
                  <a:gd name="connsiteY1-1258" fmla="*/ 578886 h 698527"/>
                  <a:gd name="connsiteX2-1259" fmla="*/ 69152 w 1034434"/>
                  <a:gd name="connsiteY2-1260" fmla="*/ 505382 h 698527"/>
                  <a:gd name="connsiteX3-1261" fmla="*/ 37909 w 1034434"/>
                  <a:gd name="connsiteY3-1262" fmla="*/ 401434 h 698527"/>
                  <a:gd name="connsiteX4-1263" fmla="*/ 108058 w 1034434"/>
                  <a:gd name="connsiteY4-1264" fmla="*/ 307884 h 698527"/>
                  <a:gd name="connsiteX5-1265" fmla="*/ 226171 w 1034434"/>
                  <a:gd name="connsiteY5-1266" fmla="*/ 302182 h 698527"/>
                  <a:gd name="connsiteX6-1267" fmla="*/ 287290 w 1034434"/>
                  <a:gd name="connsiteY6-1268" fmla="*/ 176614 h 698527"/>
                  <a:gd name="connsiteX7-1269" fmla="*/ 461801 w 1034434"/>
                  <a:gd name="connsiteY7-1270" fmla="*/ 160696 h 698527"/>
                  <a:gd name="connsiteX8-1271" fmla="*/ 581874 w 1034434"/>
                  <a:gd name="connsiteY8-1272" fmla="*/ 52619 h 698527"/>
                  <a:gd name="connsiteX9-1273" fmla="*/ 804914 w 1034434"/>
                  <a:gd name="connsiteY9-1274" fmla="*/ 3677 h 698527"/>
                  <a:gd name="connsiteX10-1275" fmla="*/ 1006360 w 1034434"/>
                  <a:gd name="connsiteY10-1276" fmla="*/ 147331 h 698527"/>
                  <a:gd name="connsiteX11-1277" fmla="*/ 976096 w 1034434"/>
                  <a:gd name="connsiteY11-1278" fmla="*/ 417766 h 698527"/>
                  <a:gd name="connsiteX12-1279" fmla="*/ 789408 w 1034434"/>
                  <a:gd name="connsiteY12-1280" fmla="*/ 495966 h 698527"/>
                  <a:gd name="connsiteX13-1281" fmla="*/ 775243 w 1034434"/>
                  <a:gd name="connsiteY13-1282" fmla="*/ 646095 h 698527"/>
                  <a:gd name="connsiteX14-1283" fmla="*/ 629037 w 1034434"/>
                  <a:gd name="connsiteY14-1284" fmla="*/ 574965 h 698527"/>
                  <a:gd name="connsiteX15-1285" fmla="*/ 498153 w 1034434"/>
                  <a:gd name="connsiteY15-1286" fmla="*/ 685413 h 698527"/>
                  <a:gd name="connsiteX16-1287" fmla="*/ 342322 w 1034434"/>
                  <a:gd name="connsiteY16-1288" fmla="*/ 624087 h 698527"/>
                  <a:gd name="connsiteX17-1289" fmla="*/ 219307 w 1034434"/>
                  <a:gd name="connsiteY17-1290" fmla="*/ 693256 h 698527"/>
                  <a:gd name="connsiteX18-1291" fmla="*/ 69152 w 1034434"/>
                  <a:gd name="connsiteY18-1292" fmla="*/ 680873 h 698527"/>
                  <a:gd name="connsiteX0-1293" fmla="*/ 69152 w 1034434"/>
                  <a:gd name="connsiteY0-1294" fmla="*/ 680873 h 698527"/>
                  <a:gd name="connsiteX1-1295" fmla="*/ 964 w 1034434"/>
                  <a:gd name="connsiteY1-1296" fmla="*/ 578886 h 698527"/>
                  <a:gd name="connsiteX2-1297" fmla="*/ 69152 w 1034434"/>
                  <a:gd name="connsiteY2-1298" fmla="*/ 505382 h 698527"/>
                  <a:gd name="connsiteX3-1299" fmla="*/ 37909 w 1034434"/>
                  <a:gd name="connsiteY3-1300" fmla="*/ 401434 h 698527"/>
                  <a:gd name="connsiteX4-1301" fmla="*/ 108058 w 1034434"/>
                  <a:gd name="connsiteY4-1302" fmla="*/ 307884 h 698527"/>
                  <a:gd name="connsiteX5-1303" fmla="*/ 226171 w 1034434"/>
                  <a:gd name="connsiteY5-1304" fmla="*/ 302182 h 698527"/>
                  <a:gd name="connsiteX6-1305" fmla="*/ 287290 w 1034434"/>
                  <a:gd name="connsiteY6-1306" fmla="*/ 176614 h 698527"/>
                  <a:gd name="connsiteX7-1307" fmla="*/ 461801 w 1034434"/>
                  <a:gd name="connsiteY7-1308" fmla="*/ 160696 h 698527"/>
                  <a:gd name="connsiteX8-1309" fmla="*/ 581874 w 1034434"/>
                  <a:gd name="connsiteY8-1310" fmla="*/ 52619 h 698527"/>
                  <a:gd name="connsiteX9-1311" fmla="*/ 804914 w 1034434"/>
                  <a:gd name="connsiteY9-1312" fmla="*/ 3677 h 698527"/>
                  <a:gd name="connsiteX10-1313" fmla="*/ 1006360 w 1034434"/>
                  <a:gd name="connsiteY10-1314" fmla="*/ 147331 h 698527"/>
                  <a:gd name="connsiteX11-1315" fmla="*/ 976096 w 1034434"/>
                  <a:gd name="connsiteY11-1316" fmla="*/ 417766 h 698527"/>
                  <a:gd name="connsiteX12-1317" fmla="*/ 789408 w 1034434"/>
                  <a:gd name="connsiteY12-1318" fmla="*/ 495966 h 698527"/>
                  <a:gd name="connsiteX13-1319" fmla="*/ 749701 w 1034434"/>
                  <a:gd name="connsiteY13-1320" fmla="*/ 625661 h 698527"/>
                  <a:gd name="connsiteX14-1321" fmla="*/ 629037 w 1034434"/>
                  <a:gd name="connsiteY14-1322" fmla="*/ 574965 h 698527"/>
                  <a:gd name="connsiteX15-1323" fmla="*/ 498153 w 1034434"/>
                  <a:gd name="connsiteY15-1324" fmla="*/ 685413 h 698527"/>
                  <a:gd name="connsiteX16-1325" fmla="*/ 342322 w 1034434"/>
                  <a:gd name="connsiteY16-1326" fmla="*/ 624087 h 698527"/>
                  <a:gd name="connsiteX17-1327" fmla="*/ 219307 w 1034434"/>
                  <a:gd name="connsiteY17-1328" fmla="*/ 693256 h 698527"/>
                  <a:gd name="connsiteX18-1329" fmla="*/ 69152 w 1034434"/>
                  <a:gd name="connsiteY18-1330" fmla="*/ 680873 h 698527"/>
                  <a:gd name="connsiteX0-1331" fmla="*/ 69152 w 1034434"/>
                  <a:gd name="connsiteY0-1332" fmla="*/ 680873 h 698527"/>
                  <a:gd name="connsiteX1-1333" fmla="*/ 964 w 1034434"/>
                  <a:gd name="connsiteY1-1334" fmla="*/ 578886 h 698527"/>
                  <a:gd name="connsiteX2-1335" fmla="*/ 69152 w 1034434"/>
                  <a:gd name="connsiteY2-1336" fmla="*/ 505382 h 698527"/>
                  <a:gd name="connsiteX3-1337" fmla="*/ 37909 w 1034434"/>
                  <a:gd name="connsiteY3-1338" fmla="*/ 401434 h 698527"/>
                  <a:gd name="connsiteX4-1339" fmla="*/ 108058 w 1034434"/>
                  <a:gd name="connsiteY4-1340" fmla="*/ 307884 h 698527"/>
                  <a:gd name="connsiteX5-1341" fmla="*/ 226171 w 1034434"/>
                  <a:gd name="connsiteY5-1342" fmla="*/ 302182 h 698527"/>
                  <a:gd name="connsiteX6-1343" fmla="*/ 287290 w 1034434"/>
                  <a:gd name="connsiteY6-1344" fmla="*/ 176614 h 698527"/>
                  <a:gd name="connsiteX7-1345" fmla="*/ 461801 w 1034434"/>
                  <a:gd name="connsiteY7-1346" fmla="*/ 160696 h 698527"/>
                  <a:gd name="connsiteX8-1347" fmla="*/ 581874 w 1034434"/>
                  <a:gd name="connsiteY8-1348" fmla="*/ 52619 h 698527"/>
                  <a:gd name="connsiteX9-1349" fmla="*/ 804914 w 1034434"/>
                  <a:gd name="connsiteY9-1350" fmla="*/ 3677 h 698527"/>
                  <a:gd name="connsiteX10-1351" fmla="*/ 1006360 w 1034434"/>
                  <a:gd name="connsiteY10-1352" fmla="*/ 147331 h 698527"/>
                  <a:gd name="connsiteX11-1353" fmla="*/ 976096 w 1034434"/>
                  <a:gd name="connsiteY11-1354" fmla="*/ 417766 h 698527"/>
                  <a:gd name="connsiteX12-1355" fmla="*/ 789408 w 1034434"/>
                  <a:gd name="connsiteY12-1356" fmla="*/ 495966 h 698527"/>
                  <a:gd name="connsiteX13-1357" fmla="*/ 749701 w 1034434"/>
                  <a:gd name="connsiteY13-1358" fmla="*/ 625661 h 698527"/>
                  <a:gd name="connsiteX14-1359" fmla="*/ 629037 w 1034434"/>
                  <a:gd name="connsiteY14-1360" fmla="*/ 574965 h 698527"/>
                  <a:gd name="connsiteX15-1361" fmla="*/ 498153 w 1034434"/>
                  <a:gd name="connsiteY15-1362" fmla="*/ 685413 h 698527"/>
                  <a:gd name="connsiteX16-1363" fmla="*/ 342322 w 1034434"/>
                  <a:gd name="connsiteY16-1364" fmla="*/ 624087 h 698527"/>
                  <a:gd name="connsiteX17-1365" fmla="*/ 219307 w 1034434"/>
                  <a:gd name="connsiteY17-1366" fmla="*/ 693256 h 698527"/>
                  <a:gd name="connsiteX18-1367" fmla="*/ 69152 w 1034434"/>
                  <a:gd name="connsiteY18-1368" fmla="*/ 680873 h 69852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</a:cxnLst>
                <a:rect l="l" t="t" r="r" b="b"/>
                <a:pathLst>
                  <a:path w="1034434" h="698527">
                    <a:moveTo>
                      <a:pt x="69152" y="680873"/>
                    </a:moveTo>
                    <a:cubicBezTo>
                      <a:pt x="32762" y="661811"/>
                      <a:pt x="-6698" y="626013"/>
                      <a:pt x="964" y="578886"/>
                    </a:cubicBezTo>
                    <a:cubicBezTo>
                      <a:pt x="8626" y="531759"/>
                      <a:pt x="62994" y="534957"/>
                      <a:pt x="69152" y="505382"/>
                    </a:cubicBezTo>
                    <a:cubicBezTo>
                      <a:pt x="75310" y="475807"/>
                      <a:pt x="31425" y="434350"/>
                      <a:pt x="37909" y="401434"/>
                    </a:cubicBezTo>
                    <a:cubicBezTo>
                      <a:pt x="44393" y="368518"/>
                      <a:pt x="76681" y="324426"/>
                      <a:pt x="108058" y="307884"/>
                    </a:cubicBezTo>
                    <a:cubicBezTo>
                      <a:pt x="139435" y="291342"/>
                      <a:pt x="196299" y="324060"/>
                      <a:pt x="226171" y="302182"/>
                    </a:cubicBezTo>
                    <a:cubicBezTo>
                      <a:pt x="256043" y="280304"/>
                      <a:pt x="232692" y="218074"/>
                      <a:pt x="287290" y="176614"/>
                    </a:cubicBezTo>
                    <a:cubicBezTo>
                      <a:pt x="341888" y="135154"/>
                      <a:pt x="412704" y="181362"/>
                      <a:pt x="461801" y="160696"/>
                    </a:cubicBezTo>
                    <a:cubicBezTo>
                      <a:pt x="510898" y="140030"/>
                      <a:pt x="524689" y="78789"/>
                      <a:pt x="581874" y="52619"/>
                    </a:cubicBezTo>
                    <a:cubicBezTo>
                      <a:pt x="639060" y="26449"/>
                      <a:pt x="734166" y="-12108"/>
                      <a:pt x="804914" y="3677"/>
                    </a:cubicBezTo>
                    <a:cubicBezTo>
                      <a:pt x="875662" y="19462"/>
                      <a:pt x="965059" y="57883"/>
                      <a:pt x="1006360" y="147331"/>
                    </a:cubicBezTo>
                    <a:cubicBezTo>
                      <a:pt x="1047661" y="236779"/>
                      <a:pt x="1048013" y="349443"/>
                      <a:pt x="976096" y="417766"/>
                    </a:cubicBezTo>
                    <a:cubicBezTo>
                      <a:pt x="904179" y="486089"/>
                      <a:pt x="827140" y="461317"/>
                      <a:pt x="789408" y="495966"/>
                    </a:cubicBezTo>
                    <a:cubicBezTo>
                      <a:pt x="751676" y="530615"/>
                      <a:pt x="817296" y="607387"/>
                      <a:pt x="749701" y="625661"/>
                    </a:cubicBezTo>
                    <a:cubicBezTo>
                      <a:pt x="682106" y="643935"/>
                      <a:pt x="670962" y="565006"/>
                      <a:pt x="629037" y="574965"/>
                    </a:cubicBezTo>
                    <a:cubicBezTo>
                      <a:pt x="587112" y="584924"/>
                      <a:pt x="545939" y="677226"/>
                      <a:pt x="498153" y="685413"/>
                    </a:cubicBezTo>
                    <a:cubicBezTo>
                      <a:pt x="450367" y="693600"/>
                      <a:pt x="377728" y="636402"/>
                      <a:pt x="342322" y="624087"/>
                    </a:cubicBezTo>
                    <a:cubicBezTo>
                      <a:pt x="306916" y="611772"/>
                      <a:pt x="264835" y="683792"/>
                      <a:pt x="219307" y="693256"/>
                    </a:cubicBezTo>
                    <a:cubicBezTo>
                      <a:pt x="173779" y="702720"/>
                      <a:pt x="105542" y="699935"/>
                      <a:pt x="69152" y="68087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4042" name="文本框 15"/>
            <p:cNvSpPr txBox="1"/>
            <p:nvPr/>
          </p:nvSpPr>
          <p:spPr>
            <a:xfrm>
              <a:off x="994145" y="2057868"/>
              <a:ext cx="1617788" cy="5281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26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大气污染</a:t>
              </a:r>
              <a:endParaRPr lang="zh-CN" altLang="en-US" sz="26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9"/>
          <p:cNvGrpSpPr/>
          <p:nvPr/>
        </p:nvGrpSpPr>
        <p:grpSpPr>
          <a:xfrm>
            <a:off x="3179468" y="1029028"/>
            <a:ext cx="2478067" cy="1428039"/>
            <a:chOff x="3364201" y="1089168"/>
            <a:chExt cx="2621829" cy="1511157"/>
          </a:xfrm>
        </p:grpSpPr>
        <p:sp>
          <p:nvSpPr>
            <p:cNvPr id="12" name="矩形 11"/>
            <p:cNvSpPr/>
            <p:nvPr/>
          </p:nvSpPr>
          <p:spPr>
            <a:xfrm>
              <a:off x="3364201" y="1089168"/>
              <a:ext cx="2621829" cy="15111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4045" name="图片 14"/>
            <p:cNvPicPr>
              <a:picLocks noChangeAspect="1"/>
            </p:cNvPicPr>
            <p:nvPr/>
          </p:nvPicPr>
          <p:blipFill>
            <a:blip r:embed="rId3">
              <a:biLevel thresh="50000"/>
              <a:grayscl/>
            </a:blip>
            <a:stretch>
              <a:fillRect/>
            </a:stretch>
          </p:blipFill>
          <p:spPr>
            <a:xfrm>
              <a:off x="4313018" y="1324057"/>
              <a:ext cx="720800" cy="7207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046" name="文本框 21"/>
            <p:cNvSpPr txBox="1"/>
            <p:nvPr/>
          </p:nvSpPr>
          <p:spPr>
            <a:xfrm>
              <a:off x="4044258" y="2049954"/>
              <a:ext cx="1261713" cy="5281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26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水污染</a:t>
              </a:r>
              <a:endParaRPr lang="zh-CN" altLang="en-US" sz="26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6"/>
          <p:cNvGrpSpPr/>
          <p:nvPr/>
        </p:nvGrpSpPr>
        <p:grpSpPr>
          <a:xfrm>
            <a:off x="5862710" y="1029028"/>
            <a:ext cx="2538730" cy="1428039"/>
            <a:chOff x="6204102" y="1089168"/>
            <a:chExt cx="2686179" cy="1511157"/>
          </a:xfrm>
        </p:grpSpPr>
        <p:sp>
          <p:nvSpPr>
            <p:cNvPr id="13" name="矩形 12"/>
            <p:cNvSpPr/>
            <p:nvPr/>
          </p:nvSpPr>
          <p:spPr>
            <a:xfrm>
              <a:off x="6236277" y="1089168"/>
              <a:ext cx="2621829" cy="151115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4049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78818" y="1320663"/>
              <a:ext cx="736746" cy="73674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050" name="文本框 22"/>
            <p:cNvSpPr txBox="1"/>
            <p:nvPr/>
          </p:nvSpPr>
          <p:spPr>
            <a:xfrm>
              <a:off x="6204102" y="2057868"/>
              <a:ext cx="2686179" cy="5281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26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固体废弃物污染</a:t>
              </a:r>
              <a:endParaRPr lang="zh-CN" altLang="en-US" sz="26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7"/>
          <p:cNvGrpSpPr/>
          <p:nvPr/>
        </p:nvGrpSpPr>
        <p:grpSpPr>
          <a:xfrm>
            <a:off x="8608114" y="1029028"/>
            <a:ext cx="2476567" cy="1428039"/>
            <a:chOff x="9108353" y="1089168"/>
            <a:chExt cx="2621829" cy="1511157"/>
          </a:xfrm>
        </p:grpSpPr>
        <p:sp>
          <p:nvSpPr>
            <p:cNvPr id="14" name="矩形 13"/>
            <p:cNvSpPr/>
            <p:nvPr/>
          </p:nvSpPr>
          <p:spPr>
            <a:xfrm>
              <a:off x="9108353" y="1089168"/>
              <a:ext cx="2621829" cy="151115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4053" name="图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34628" y="1310440"/>
              <a:ext cx="781155" cy="78115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054" name="文本框 23"/>
            <p:cNvSpPr txBox="1"/>
            <p:nvPr/>
          </p:nvSpPr>
          <p:spPr>
            <a:xfrm>
              <a:off x="9609883" y="2049954"/>
              <a:ext cx="1618767" cy="5281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26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噪声污染</a:t>
              </a:r>
              <a:endParaRPr lang="zh-CN" altLang="en-US" sz="26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0"/>
            <a:ext cx="11521440" cy="64623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grpSp>
        <p:nvGrpSpPr>
          <p:cNvPr id="4" name="组合 8"/>
          <p:cNvGrpSpPr/>
          <p:nvPr/>
        </p:nvGrpSpPr>
        <p:grpSpPr>
          <a:xfrm>
            <a:off x="882" y="430530"/>
            <a:ext cx="11520311" cy="2661072"/>
            <a:chOff x="1" y="0"/>
            <a:chExt cx="12192000" cy="2816226"/>
          </a:xfrm>
        </p:grpSpPr>
        <p:sp>
          <p:nvSpPr>
            <p:cNvPr id="2" name="矩形 1"/>
            <p:cNvSpPr/>
            <p:nvPr/>
          </p:nvSpPr>
          <p:spPr>
            <a:xfrm>
              <a:off x="1" y="0"/>
              <a:ext cx="12192000" cy="2816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060" name="矩形 6"/>
            <p:cNvSpPr/>
            <p:nvPr/>
          </p:nvSpPr>
          <p:spPr>
            <a:xfrm>
              <a:off x="390525" y="142119"/>
              <a:ext cx="7086600" cy="59003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3025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过快的城市化使城市环境质量下降</a:t>
              </a:r>
              <a:endParaRPr lang="zh-CN" altLang="en-US" sz="3025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45061" name="组合 3"/>
            <p:cNvGrpSpPr/>
            <p:nvPr/>
          </p:nvGrpSpPr>
          <p:grpSpPr>
            <a:xfrm>
              <a:off x="492125" y="1089168"/>
              <a:ext cx="2621829" cy="1511157"/>
              <a:chOff x="492125" y="1089168"/>
              <a:chExt cx="2621829" cy="1511157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492125" y="1089168"/>
                <a:ext cx="2621829" cy="1511157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45063" name="组合 7"/>
              <p:cNvGrpSpPr/>
              <p:nvPr/>
            </p:nvGrpSpPr>
            <p:grpSpPr>
              <a:xfrm>
                <a:off x="1552908" y="1295660"/>
                <a:ext cx="500259" cy="789197"/>
                <a:chOff x="988146" y="3879071"/>
                <a:chExt cx="1283672" cy="2025091"/>
              </a:xfrm>
            </p:grpSpPr>
            <p:pic>
              <p:nvPicPr>
                <p:cNvPr id="45064" name="图片 4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988146" y="4620490"/>
                  <a:ext cx="1283672" cy="128367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6" name="任意多边形 5"/>
                <p:cNvSpPr/>
                <p:nvPr/>
              </p:nvSpPr>
              <p:spPr>
                <a:xfrm rot="911647" flipH="1">
                  <a:off x="1185054" y="3879071"/>
                  <a:ext cx="1034435" cy="698527"/>
                </a:xfrm>
                <a:custGeom>
                  <a:avLst/>
                  <a:gdLst>
                    <a:gd name="connsiteX0" fmla="*/ 55418 w 1061533"/>
                    <a:gd name="connsiteY0" fmla="*/ 647104 h 748766"/>
                    <a:gd name="connsiteX1" fmla="*/ 0 w 1061533"/>
                    <a:gd name="connsiteY1" fmla="*/ 573213 h 748766"/>
                    <a:gd name="connsiteX2" fmla="*/ 55418 w 1061533"/>
                    <a:gd name="connsiteY2" fmla="*/ 471613 h 748766"/>
                    <a:gd name="connsiteX3" fmla="*/ 36946 w 1061533"/>
                    <a:gd name="connsiteY3" fmla="*/ 416195 h 748766"/>
                    <a:gd name="connsiteX4" fmla="*/ 73891 w 1061533"/>
                    <a:gd name="connsiteY4" fmla="*/ 286886 h 748766"/>
                    <a:gd name="connsiteX5" fmla="*/ 212437 w 1061533"/>
                    <a:gd name="connsiteY5" fmla="*/ 268413 h 748766"/>
                    <a:gd name="connsiteX6" fmla="*/ 286328 w 1061533"/>
                    <a:gd name="connsiteY6" fmla="*/ 176049 h 748766"/>
                    <a:gd name="connsiteX7" fmla="*/ 471055 w 1061533"/>
                    <a:gd name="connsiteY7" fmla="*/ 157577 h 748766"/>
                    <a:gd name="connsiteX8" fmla="*/ 591128 w 1061533"/>
                    <a:gd name="connsiteY8" fmla="*/ 92922 h 748766"/>
                    <a:gd name="connsiteX9" fmla="*/ 775855 w 1061533"/>
                    <a:gd name="connsiteY9" fmla="*/ 558 h 748766"/>
                    <a:gd name="connsiteX10" fmla="*/ 1043709 w 1061533"/>
                    <a:gd name="connsiteY10" fmla="*/ 139104 h 748766"/>
                    <a:gd name="connsiteX11" fmla="*/ 1016000 w 1061533"/>
                    <a:gd name="connsiteY11" fmla="*/ 527031 h 748766"/>
                    <a:gd name="connsiteX12" fmla="*/ 849746 w 1061533"/>
                    <a:gd name="connsiteY12" fmla="*/ 536268 h 748766"/>
                    <a:gd name="connsiteX13" fmla="*/ 766618 w 1061533"/>
                    <a:gd name="connsiteY13" fmla="*/ 637868 h 748766"/>
                    <a:gd name="connsiteX14" fmla="*/ 628073 w 1061533"/>
                    <a:gd name="connsiteY14" fmla="*/ 610158 h 748766"/>
                    <a:gd name="connsiteX15" fmla="*/ 489528 w 1061533"/>
                    <a:gd name="connsiteY15" fmla="*/ 748704 h 748766"/>
                    <a:gd name="connsiteX16" fmla="*/ 369455 w 1061533"/>
                    <a:gd name="connsiteY16" fmla="*/ 628631 h 748766"/>
                    <a:gd name="connsiteX17" fmla="*/ 277091 w 1061533"/>
                    <a:gd name="connsiteY17" fmla="*/ 674813 h 748766"/>
                    <a:gd name="connsiteX18" fmla="*/ 55418 w 1061533"/>
                    <a:gd name="connsiteY18" fmla="*/ 647104 h 748766"/>
                    <a:gd name="connsiteX0-1" fmla="*/ 68188 w 1074303"/>
                    <a:gd name="connsiteY0-2" fmla="*/ 647104 h 748766"/>
                    <a:gd name="connsiteX1-3" fmla="*/ 0 w 1074303"/>
                    <a:gd name="connsiteY1-4" fmla="*/ 545117 h 748766"/>
                    <a:gd name="connsiteX2-5" fmla="*/ 68188 w 1074303"/>
                    <a:gd name="connsiteY2-6" fmla="*/ 471613 h 748766"/>
                    <a:gd name="connsiteX3-7" fmla="*/ 49716 w 1074303"/>
                    <a:gd name="connsiteY3-8" fmla="*/ 416195 h 748766"/>
                    <a:gd name="connsiteX4-9" fmla="*/ 86661 w 1074303"/>
                    <a:gd name="connsiteY4-10" fmla="*/ 286886 h 748766"/>
                    <a:gd name="connsiteX5-11" fmla="*/ 225207 w 1074303"/>
                    <a:gd name="connsiteY5-12" fmla="*/ 268413 h 748766"/>
                    <a:gd name="connsiteX6-13" fmla="*/ 299098 w 1074303"/>
                    <a:gd name="connsiteY6-14" fmla="*/ 176049 h 748766"/>
                    <a:gd name="connsiteX7-15" fmla="*/ 483825 w 1074303"/>
                    <a:gd name="connsiteY7-16" fmla="*/ 157577 h 748766"/>
                    <a:gd name="connsiteX8-17" fmla="*/ 603898 w 1074303"/>
                    <a:gd name="connsiteY8-18" fmla="*/ 92922 h 748766"/>
                    <a:gd name="connsiteX9-19" fmla="*/ 788625 w 1074303"/>
                    <a:gd name="connsiteY9-20" fmla="*/ 558 h 748766"/>
                    <a:gd name="connsiteX10-21" fmla="*/ 1056479 w 1074303"/>
                    <a:gd name="connsiteY10-22" fmla="*/ 139104 h 748766"/>
                    <a:gd name="connsiteX11-23" fmla="*/ 1028770 w 1074303"/>
                    <a:gd name="connsiteY11-24" fmla="*/ 527031 h 748766"/>
                    <a:gd name="connsiteX12-25" fmla="*/ 862516 w 1074303"/>
                    <a:gd name="connsiteY12-26" fmla="*/ 536268 h 748766"/>
                    <a:gd name="connsiteX13-27" fmla="*/ 779388 w 1074303"/>
                    <a:gd name="connsiteY13-28" fmla="*/ 637868 h 748766"/>
                    <a:gd name="connsiteX14-29" fmla="*/ 640843 w 1074303"/>
                    <a:gd name="connsiteY14-30" fmla="*/ 610158 h 748766"/>
                    <a:gd name="connsiteX15-31" fmla="*/ 502298 w 1074303"/>
                    <a:gd name="connsiteY15-32" fmla="*/ 748704 h 748766"/>
                    <a:gd name="connsiteX16-33" fmla="*/ 382225 w 1074303"/>
                    <a:gd name="connsiteY16-34" fmla="*/ 628631 h 748766"/>
                    <a:gd name="connsiteX17-35" fmla="*/ 289861 w 1074303"/>
                    <a:gd name="connsiteY17-36" fmla="*/ 674813 h 748766"/>
                    <a:gd name="connsiteX18-37" fmla="*/ 68188 w 1074303"/>
                    <a:gd name="connsiteY18-38" fmla="*/ 647104 h 748766"/>
                    <a:gd name="connsiteX0-39" fmla="*/ 69458 w 1075573"/>
                    <a:gd name="connsiteY0-40" fmla="*/ 647104 h 748766"/>
                    <a:gd name="connsiteX1-41" fmla="*/ 1270 w 1075573"/>
                    <a:gd name="connsiteY1-42" fmla="*/ 545117 h 748766"/>
                    <a:gd name="connsiteX2-43" fmla="*/ 69458 w 1075573"/>
                    <a:gd name="connsiteY2-44" fmla="*/ 471613 h 748766"/>
                    <a:gd name="connsiteX3-45" fmla="*/ 50986 w 1075573"/>
                    <a:gd name="connsiteY3-46" fmla="*/ 416195 h 748766"/>
                    <a:gd name="connsiteX4-47" fmla="*/ 87931 w 1075573"/>
                    <a:gd name="connsiteY4-48" fmla="*/ 286886 h 748766"/>
                    <a:gd name="connsiteX5-49" fmla="*/ 226477 w 1075573"/>
                    <a:gd name="connsiteY5-50" fmla="*/ 268413 h 748766"/>
                    <a:gd name="connsiteX6-51" fmla="*/ 300368 w 1075573"/>
                    <a:gd name="connsiteY6-52" fmla="*/ 176049 h 748766"/>
                    <a:gd name="connsiteX7-53" fmla="*/ 485095 w 1075573"/>
                    <a:gd name="connsiteY7-54" fmla="*/ 157577 h 748766"/>
                    <a:gd name="connsiteX8-55" fmla="*/ 605168 w 1075573"/>
                    <a:gd name="connsiteY8-56" fmla="*/ 92922 h 748766"/>
                    <a:gd name="connsiteX9-57" fmla="*/ 789895 w 1075573"/>
                    <a:gd name="connsiteY9-58" fmla="*/ 558 h 748766"/>
                    <a:gd name="connsiteX10-59" fmla="*/ 1057749 w 1075573"/>
                    <a:gd name="connsiteY10-60" fmla="*/ 139104 h 748766"/>
                    <a:gd name="connsiteX11-61" fmla="*/ 1030040 w 1075573"/>
                    <a:gd name="connsiteY11-62" fmla="*/ 527031 h 748766"/>
                    <a:gd name="connsiteX12-63" fmla="*/ 863786 w 1075573"/>
                    <a:gd name="connsiteY12-64" fmla="*/ 536268 h 748766"/>
                    <a:gd name="connsiteX13-65" fmla="*/ 780658 w 1075573"/>
                    <a:gd name="connsiteY13-66" fmla="*/ 637868 h 748766"/>
                    <a:gd name="connsiteX14-67" fmla="*/ 642113 w 1075573"/>
                    <a:gd name="connsiteY14-68" fmla="*/ 610158 h 748766"/>
                    <a:gd name="connsiteX15-69" fmla="*/ 503568 w 1075573"/>
                    <a:gd name="connsiteY15-70" fmla="*/ 748704 h 748766"/>
                    <a:gd name="connsiteX16-71" fmla="*/ 383495 w 1075573"/>
                    <a:gd name="connsiteY16-72" fmla="*/ 628631 h 748766"/>
                    <a:gd name="connsiteX17-73" fmla="*/ 291131 w 1075573"/>
                    <a:gd name="connsiteY17-74" fmla="*/ 674813 h 748766"/>
                    <a:gd name="connsiteX18-75" fmla="*/ 69458 w 1075573"/>
                    <a:gd name="connsiteY18-76" fmla="*/ 647104 h 748766"/>
                    <a:gd name="connsiteX0-77" fmla="*/ 69458 w 1075573"/>
                    <a:gd name="connsiteY0-78" fmla="*/ 647104 h 748766"/>
                    <a:gd name="connsiteX1-79" fmla="*/ 1270 w 1075573"/>
                    <a:gd name="connsiteY1-80" fmla="*/ 545117 h 748766"/>
                    <a:gd name="connsiteX2-81" fmla="*/ 69458 w 1075573"/>
                    <a:gd name="connsiteY2-82" fmla="*/ 471613 h 748766"/>
                    <a:gd name="connsiteX3-83" fmla="*/ 38215 w 1075573"/>
                    <a:gd name="connsiteY3-84" fmla="*/ 367665 h 748766"/>
                    <a:gd name="connsiteX4-85" fmla="*/ 87931 w 1075573"/>
                    <a:gd name="connsiteY4-86" fmla="*/ 286886 h 748766"/>
                    <a:gd name="connsiteX5-87" fmla="*/ 226477 w 1075573"/>
                    <a:gd name="connsiteY5-88" fmla="*/ 268413 h 748766"/>
                    <a:gd name="connsiteX6-89" fmla="*/ 300368 w 1075573"/>
                    <a:gd name="connsiteY6-90" fmla="*/ 176049 h 748766"/>
                    <a:gd name="connsiteX7-91" fmla="*/ 485095 w 1075573"/>
                    <a:gd name="connsiteY7-92" fmla="*/ 157577 h 748766"/>
                    <a:gd name="connsiteX8-93" fmla="*/ 605168 w 1075573"/>
                    <a:gd name="connsiteY8-94" fmla="*/ 92922 h 748766"/>
                    <a:gd name="connsiteX9-95" fmla="*/ 789895 w 1075573"/>
                    <a:gd name="connsiteY9-96" fmla="*/ 558 h 748766"/>
                    <a:gd name="connsiteX10-97" fmla="*/ 1057749 w 1075573"/>
                    <a:gd name="connsiteY10-98" fmla="*/ 139104 h 748766"/>
                    <a:gd name="connsiteX11-99" fmla="*/ 1030040 w 1075573"/>
                    <a:gd name="connsiteY11-100" fmla="*/ 527031 h 748766"/>
                    <a:gd name="connsiteX12-101" fmla="*/ 863786 w 1075573"/>
                    <a:gd name="connsiteY12-102" fmla="*/ 536268 h 748766"/>
                    <a:gd name="connsiteX13-103" fmla="*/ 780658 w 1075573"/>
                    <a:gd name="connsiteY13-104" fmla="*/ 637868 h 748766"/>
                    <a:gd name="connsiteX14-105" fmla="*/ 642113 w 1075573"/>
                    <a:gd name="connsiteY14-106" fmla="*/ 610158 h 748766"/>
                    <a:gd name="connsiteX15-107" fmla="*/ 503568 w 1075573"/>
                    <a:gd name="connsiteY15-108" fmla="*/ 748704 h 748766"/>
                    <a:gd name="connsiteX16-109" fmla="*/ 383495 w 1075573"/>
                    <a:gd name="connsiteY16-110" fmla="*/ 628631 h 748766"/>
                    <a:gd name="connsiteX17-111" fmla="*/ 291131 w 1075573"/>
                    <a:gd name="connsiteY17-112" fmla="*/ 674813 h 748766"/>
                    <a:gd name="connsiteX18-113" fmla="*/ 69458 w 1075573"/>
                    <a:gd name="connsiteY18-114" fmla="*/ 647104 h 748766"/>
                    <a:gd name="connsiteX0-115" fmla="*/ 69458 w 1075573"/>
                    <a:gd name="connsiteY0-116" fmla="*/ 647104 h 748766"/>
                    <a:gd name="connsiteX1-117" fmla="*/ 1270 w 1075573"/>
                    <a:gd name="connsiteY1-118" fmla="*/ 545117 h 748766"/>
                    <a:gd name="connsiteX2-119" fmla="*/ 69458 w 1075573"/>
                    <a:gd name="connsiteY2-120" fmla="*/ 471613 h 748766"/>
                    <a:gd name="connsiteX3-121" fmla="*/ 38215 w 1075573"/>
                    <a:gd name="connsiteY3-122" fmla="*/ 367665 h 748766"/>
                    <a:gd name="connsiteX4-123" fmla="*/ 108364 w 1075573"/>
                    <a:gd name="connsiteY4-124" fmla="*/ 274115 h 748766"/>
                    <a:gd name="connsiteX5-125" fmla="*/ 226477 w 1075573"/>
                    <a:gd name="connsiteY5-126" fmla="*/ 268413 h 748766"/>
                    <a:gd name="connsiteX6-127" fmla="*/ 300368 w 1075573"/>
                    <a:gd name="connsiteY6-128" fmla="*/ 176049 h 748766"/>
                    <a:gd name="connsiteX7-129" fmla="*/ 485095 w 1075573"/>
                    <a:gd name="connsiteY7-130" fmla="*/ 157577 h 748766"/>
                    <a:gd name="connsiteX8-131" fmla="*/ 605168 w 1075573"/>
                    <a:gd name="connsiteY8-132" fmla="*/ 92922 h 748766"/>
                    <a:gd name="connsiteX9-133" fmla="*/ 789895 w 1075573"/>
                    <a:gd name="connsiteY9-134" fmla="*/ 558 h 748766"/>
                    <a:gd name="connsiteX10-135" fmla="*/ 1057749 w 1075573"/>
                    <a:gd name="connsiteY10-136" fmla="*/ 139104 h 748766"/>
                    <a:gd name="connsiteX11-137" fmla="*/ 1030040 w 1075573"/>
                    <a:gd name="connsiteY11-138" fmla="*/ 527031 h 748766"/>
                    <a:gd name="connsiteX12-139" fmla="*/ 863786 w 1075573"/>
                    <a:gd name="connsiteY12-140" fmla="*/ 536268 h 748766"/>
                    <a:gd name="connsiteX13-141" fmla="*/ 780658 w 1075573"/>
                    <a:gd name="connsiteY13-142" fmla="*/ 637868 h 748766"/>
                    <a:gd name="connsiteX14-143" fmla="*/ 642113 w 1075573"/>
                    <a:gd name="connsiteY14-144" fmla="*/ 610158 h 748766"/>
                    <a:gd name="connsiteX15-145" fmla="*/ 503568 w 1075573"/>
                    <a:gd name="connsiteY15-146" fmla="*/ 748704 h 748766"/>
                    <a:gd name="connsiteX16-147" fmla="*/ 383495 w 1075573"/>
                    <a:gd name="connsiteY16-148" fmla="*/ 628631 h 748766"/>
                    <a:gd name="connsiteX17-149" fmla="*/ 291131 w 1075573"/>
                    <a:gd name="connsiteY17-150" fmla="*/ 674813 h 748766"/>
                    <a:gd name="connsiteX18-151" fmla="*/ 69458 w 1075573"/>
                    <a:gd name="connsiteY18-152" fmla="*/ 647104 h 748766"/>
                    <a:gd name="connsiteX0-153" fmla="*/ 69458 w 1075573"/>
                    <a:gd name="connsiteY0-154" fmla="*/ 647104 h 748766"/>
                    <a:gd name="connsiteX1-155" fmla="*/ 1270 w 1075573"/>
                    <a:gd name="connsiteY1-156" fmla="*/ 545117 h 748766"/>
                    <a:gd name="connsiteX2-157" fmla="*/ 69458 w 1075573"/>
                    <a:gd name="connsiteY2-158" fmla="*/ 471613 h 748766"/>
                    <a:gd name="connsiteX3-159" fmla="*/ 38215 w 1075573"/>
                    <a:gd name="connsiteY3-160" fmla="*/ 367665 h 748766"/>
                    <a:gd name="connsiteX4-161" fmla="*/ 108364 w 1075573"/>
                    <a:gd name="connsiteY4-162" fmla="*/ 274115 h 748766"/>
                    <a:gd name="connsiteX5-163" fmla="*/ 226477 w 1075573"/>
                    <a:gd name="connsiteY5-164" fmla="*/ 268413 h 748766"/>
                    <a:gd name="connsiteX6-165" fmla="*/ 285042 w 1075573"/>
                    <a:gd name="connsiteY6-166" fmla="*/ 158170 h 748766"/>
                    <a:gd name="connsiteX7-167" fmla="*/ 485095 w 1075573"/>
                    <a:gd name="connsiteY7-168" fmla="*/ 157577 h 748766"/>
                    <a:gd name="connsiteX8-169" fmla="*/ 605168 w 1075573"/>
                    <a:gd name="connsiteY8-170" fmla="*/ 92922 h 748766"/>
                    <a:gd name="connsiteX9-171" fmla="*/ 789895 w 1075573"/>
                    <a:gd name="connsiteY9-172" fmla="*/ 558 h 748766"/>
                    <a:gd name="connsiteX10-173" fmla="*/ 1057749 w 1075573"/>
                    <a:gd name="connsiteY10-174" fmla="*/ 139104 h 748766"/>
                    <a:gd name="connsiteX11-175" fmla="*/ 1030040 w 1075573"/>
                    <a:gd name="connsiteY11-176" fmla="*/ 527031 h 748766"/>
                    <a:gd name="connsiteX12-177" fmla="*/ 863786 w 1075573"/>
                    <a:gd name="connsiteY12-178" fmla="*/ 536268 h 748766"/>
                    <a:gd name="connsiteX13-179" fmla="*/ 780658 w 1075573"/>
                    <a:gd name="connsiteY13-180" fmla="*/ 637868 h 748766"/>
                    <a:gd name="connsiteX14-181" fmla="*/ 642113 w 1075573"/>
                    <a:gd name="connsiteY14-182" fmla="*/ 610158 h 748766"/>
                    <a:gd name="connsiteX15-183" fmla="*/ 503568 w 1075573"/>
                    <a:gd name="connsiteY15-184" fmla="*/ 748704 h 748766"/>
                    <a:gd name="connsiteX16-185" fmla="*/ 383495 w 1075573"/>
                    <a:gd name="connsiteY16-186" fmla="*/ 628631 h 748766"/>
                    <a:gd name="connsiteX17-187" fmla="*/ 291131 w 1075573"/>
                    <a:gd name="connsiteY17-188" fmla="*/ 674813 h 748766"/>
                    <a:gd name="connsiteX18-189" fmla="*/ 69458 w 1075573"/>
                    <a:gd name="connsiteY18-190" fmla="*/ 647104 h 748766"/>
                    <a:gd name="connsiteX0-191" fmla="*/ 69458 w 1075573"/>
                    <a:gd name="connsiteY0-192" fmla="*/ 647072 h 748734"/>
                    <a:gd name="connsiteX1-193" fmla="*/ 1270 w 1075573"/>
                    <a:gd name="connsiteY1-194" fmla="*/ 545085 h 748734"/>
                    <a:gd name="connsiteX2-195" fmla="*/ 69458 w 1075573"/>
                    <a:gd name="connsiteY2-196" fmla="*/ 471581 h 748734"/>
                    <a:gd name="connsiteX3-197" fmla="*/ 38215 w 1075573"/>
                    <a:gd name="connsiteY3-198" fmla="*/ 367633 h 748734"/>
                    <a:gd name="connsiteX4-199" fmla="*/ 108364 w 1075573"/>
                    <a:gd name="connsiteY4-200" fmla="*/ 274083 h 748734"/>
                    <a:gd name="connsiteX5-201" fmla="*/ 226477 w 1075573"/>
                    <a:gd name="connsiteY5-202" fmla="*/ 268381 h 748734"/>
                    <a:gd name="connsiteX6-203" fmla="*/ 285042 w 1075573"/>
                    <a:gd name="connsiteY6-204" fmla="*/ 158138 h 748734"/>
                    <a:gd name="connsiteX7-205" fmla="*/ 462107 w 1075573"/>
                    <a:gd name="connsiteY7-206" fmla="*/ 126895 h 748734"/>
                    <a:gd name="connsiteX8-207" fmla="*/ 605168 w 1075573"/>
                    <a:gd name="connsiteY8-208" fmla="*/ 92890 h 748734"/>
                    <a:gd name="connsiteX9-209" fmla="*/ 789895 w 1075573"/>
                    <a:gd name="connsiteY9-210" fmla="*/ 526 h 748734"/>
                    <a:gd name="connsiteX10-211" fmla="*/ 1057749 w 1075573"/>
                    <a:gd name="connsiteY10-212" fmla="*/ 139072 h 748734"/>
                    <a:gd name="connsiteX11-213" fmla="*/ 1030040 w 1075573"/>
                    <a:gd name="connsiteY11-214" fmla="*/ 526999 h 748734"/>
                    <a:gd name="connsiteX12-215" fmla="*/ 863786 w 1075573"/>
                    <a:gd name="connsiteY12-216" fmla="*/ 536236 h 748734"/>
                    <a:gd name="connsiteX13-217" fmla="*/ 780658 w 1075573"/>
                    <a:gd name="connsiteY13-218" fmla="*/ 637836 h 748734"/>
                    <a:gd name="connsiteX14-219" fmla="*/ 642113 w 1075573"/>
                    <a:gd name="connsiteY14-220" fmla="*/ 610126 h 748734"/>
                    <a:gd name="connsiteX15-221" fmla="*/ 503568 w 1075573"/>
                    <a:gd name="connsiteY15-222" fmla="*/ 748672 h 748734"/>
                    <a:gd name="connsiteX16-223" fmla="*/ 383495 w 1075573"/>
                    <a:gd name="connsiteY16-224" fmla="*/ 628599 h 748734"/>
                    <a:gd name="connsiteX17-225" fmla="*/ 291131 w 1075573"/>
                    <a:gd name="connsiteY17-226" fmla="*/ 674781 h 748734"/>
                    <a:gd name="connsiteX18-227" fmla="*/ 69458 w 1075573"/>
                    <a:gd name="connsiteY18-228" fmla="*/ 647072 h 748734"/>
                    <a:gd name="connsiteX0-229" fmla="*/ 69458 w 1075573"/>
                    <a:gd name="connsiteY0-230" fmla="*/ 647072 h 748734"/>
                    <a:gd name="connsiteX1-231" fmla="*/ 1270 w 1075573"/>
                    <a:gd name="connsiteY1-232" fmla="*/ 545085 h 748734"/>
                    <a:gd name="connsiteX2-233" fmla="*/ 69458 w 1075573"/>
                    <a:gd name="connsiteY2-234" fmla="*/ 471581 h 748734"/>
                    <a:gd name="connsiteX3-235" fmla="*/ 38215 w 1075573"/>
                    <a:gd name="connsiteY3-236" fmla="*/ 367633 h 748734"/>
                    <a:gd name="connsiteX4-237" fmla="*/ 108364 w 1075573"/>
                    <a:gd name="connsiteY4-238" fmla="*/ 274083 h 748734"/>
                    <a:gd name="connsiteX5-239" fmla="*/ 226477 w 1075573"/>
                    <a:gd name="connsiteY5-240" fmla="*/ 268381 h 748734"/>
                    <a:gd name="connsiteX6-241" fmla="*/ 287596 w 1075573"/>
                    <a:gd name="connsiteY6-242" fmla="*/ 142813 h 748734"/>
                    <a:gd name="connsiteX7-243" fmla="*/ 462107 w 1075573"/>
                    <a:gd name="connsiteY7-244" fmla="*/ 126895 h 748734"/>
                    <a:gd name="connsiteX8-245" fmla="*/ 605168 w 1075573"/>
                    <a:gd name="connsiteY8-246" fmla="*/ 92890 h 748734"/>
                    <a:gd name="connsiteX9-247" fmla="*/ 789895 w 1075573"/>
                    <a:gd name="connsiteY9-248" fmla="*/ 526 h 748734"/>
                    <a:gd name="connsiteX10-249" fmla="*/ 1057749 w 1075573"/>
                    <a:gd name="connsiteY10-250" fmla="*/ 139072 h 748734"/>
                    <a:gd name="connsiteX11-251" fmla="*/ 1030040 w 1075573"/>
                    <a:gd name="connsiteY11-252" fmla="*/ 526999 h 748734"/>
                    <a:gd name="connsiteX12-253" fmla="*/ 863786 w 1075573"/>
                    <a:gd name="connsiteY12-254" fmla="*/ 536236 h 748734"/>
                    <a:gd name="connsiteX13-255" fmla="*/ 780658 w 1075573"/>
                    <a:gd name="connsiteY13-256" fmla="*/ 637836 h 748734"/>
                    <a:gd name="connsiteX14-257" fmla="*/ 642113 w 1075573"/>
                    <a:gd name="connsiteY14-258" fmla="*/ 610126 h 748734"/>
                    <a:gd name="connsiteX15-259" fmla="*/ 503568 w 1075573"/>
                    <a:gd name="connsiteY15-260" fmla="*/ 748672 h 748734"/>
                    <a:gd name="connsiteX16-261" fmla="*/ 383495 w 1075573"/>
                    <a:gd name="connsiteY16-262" fmla="*/ 628599 h 748734"/>
                    <a:gd name="connsiteX17-263" fmla="*/ 291131 w 1075573"/>
                    <a:gd name="connsiteY17-264" fmla="*/ 674781 h 748734"/>
                    <a:gd name="connsiteX18-265" fmla="*/ 69458 w 1075573"/>
                    <a:gd name="connsiteY18-266" fmla="*/ 647072 h 748734"/>
                    <a:gd name="connsiteX0-267" fmla="*/ 69458 w 1075573"/>
                    <a:gd name="connsiteY0-268" fmla="*/ 647072 h 748734"/>
                    <a:gd name="connsiteX1-269" fmla="*/ 1270 w 1075573"/>
                    <a:gd name="connsiteY1-270" fmla="*/ 545085 h 748734"/>
                    <a:gd name="connsiteX2-271" fmla="*/ 69458 w 1075573"/>
                    <a:gd name="connsiteY2-272" fmla="*/ 471581 h 748734"/>
                    <a:gd name="connsiteX3-273" fmla="*/ 38215 w 1075573"/>
                    <a:gd name="connsiteY3-274" fmla="*/ 367633 h 748734"/>
                    <a:gd name="connsiteX4-275" fmla="*/ 108364 w 1075573"/>
                    <a:gd name="connsiteY4-276" fmla="*/ 274083 h 748734"/>
                    <a:gd name="connsiteX5-277" fmla="*/ 226477 w 1075573"/>
                    <a:gd name="connsiteY5-278" fmla="*/ 268381 h 748734"/>
                    <a:gd name="connsiteX6-279" fmla="*/ 287596 w 1075573"/>
                    <a:gd name="connsiteY6-280" fmla="*/ 142813 h 748734"/>
                    <a:gd name="connsiteX7-281" fmla="*/ 462107 w 1075573"/>
                    <a:gd name="connsiteY7-282" fmla="*/ 126895 h 748734"/>
                    <a:gd name="connsiteX8-283" fmla="*/ 605168 w 1075573"/>
                    <a:gd name="connsiteY8-284" fmla="*/ 92890 h 748734"/>
                    <a:gd name="connsiteX9-285" fmla="*/ 789895 w 1075573"/>
                    <a:gd name="connsiteY9-286" fmla="*/ 526 h 748734"/>
                    <a:gd name="connsiteX10-287" fmla="*/ 1057749 w 1075573"/>
                    <a:gd name="connsiteY10-288" fmla="*/ 139072 h 748734"/>
                    <a:gd name="connsiteX11-289" fmla="*/ 1030040 w 1075573"/>
                    <a:gd name="connsiteY11-290" fmla="*/ 526999 h 748734"/>
                    <a:gd name="connsiteX12-291" fmla="*/ 863786 w 1075573"/>
                    <a:gd name="connsiteY12-292" fmla="*/ 536236 h 748734"/>
                    <a:gd name="connsiteX13-293" fmla="*/ 780658 w 1075573"/>
                    <a:gd name="connsiteY13-294" fmla="*/ 637836 h 748734"/>
                    <a:gd name="connsiteX14-295" fmla="*/ 642113 w 1075573"/>
                    <a:gd name="connsiteY14-296" fmla="*/ 610126 h 748734"/>
                    <a:gd name="connsiteX15-297" fmla="*/ 503568 w 1075573"/>
                    <a:gd name="connsiteY15-298" fmla="*/ 748672 h 748734"/>
                    <a:gd name="connsiteX16-299" fmla="*/ 383495 w 1075573"/>
                    <a:gd name="connsiteY16-300" fmla="*/ 628599 h 748734"/>
                    <a:gd name="connsiteX17-301" fmla="*/ 291131 w 1075573"/>
                    <a:gd name="connsiteY17-302" fmla="*/ 674781 h 748734"/>
                    <a:gd name="connsiteX18-303" fmla="*/ 69458 w 1075573"/>
                    <a:gd name="connsiteY18-304" fmla="*/ 647072 h 748734"/>
                    <a:gd name="connsiteX0-305" fmla="*/ 69458 w 1075573"/>
                    <a:gd name="connsiteY0-306" fmla="*/ 655426 h 757088"/>
                    <a:gd name="connsiteX1-307" fmla="*/ 1270 w 1075573"/>
                    <a:gd name="connsiteY1-308" fmla="*/ 553439 h 757088"/>
                    <a:gd name="connsiteX2-309" fmla="*/ 69458 w 1075573"/>
                    <a:gd name="connsiteY2-310" fmla="*/ 479935 h 757088"/>
                    <a:gd name="connsiteX3-311" fmla="*/ 38215 w 1075573"/>
                    <a:gd name="connsiteY3-312" fmla="*/ 375987 h 757088"/>
                    <a:gd name="connsiteX4-313" fmla="*/ 108364 w 1075573"/>
                    <a:gd name="connsiteY4-314" fmla="*/ 282437 h 757088"/>
                    <a:gd name="connsiteX5-315" fmla="*/ 226477 w 1075573"/>
                    <a:gd name="connsiteY5-316" fmla="*/ 276735 h 757088"/>
                    <a:gd name="connsiteX6-317" fmla="*/ 287596 w 1075573"/>
                    <a:gd name="connsiteY6-318" fmla="*/ 151167 h 757088"/>
                    <a:gd name="connsiteX7-319" fmla="*/ 462107 w 1075573"/>
                    <a:gd name="connsiteY7-320" fmla="*/ 135249 h 757088"/>
                    <a:gd name="connsiteX8-321" fmla="*/ 582180 w 1075573"/>
                    <a:gd name="connsiteY8-322" fmla="*/ 27172 h 757088"/>
                    <a:gd name="connsiteX9-323" fmla="*/ 789895 w 1075573"/>
                    <a:gd name="connsiteY9-324" fmla="*/ 8880 h 757088"/>
                    <a:gd name="connsiteX10-325" fmla="*/ 1057749 w 1075573"/>
                    <a:gd name="connsiteY10-326" fmla="*/ 147426 h 757088"/>
                    <a:gd name="connsiteX11-327" fmla="*/ 1030040 w 1075573"/>
                    <a:gd name="connsiteY11-328" fmla="*/ 535353 h 757088"/>
                    <a:gd name="connsiteX12-329" fmla="*/ 863786 w 1075573"/>
                    <a:gd name="connsiteY12-330" fmla="*/ 544590 h 757088"/>
                    <a:gd name="connsiteX13-331" fmla="*/ 780658 w 1075573"/>
                    <a:gd name="connsiteY13-332" fmla="*/ 646190 h 757088"/>
                    <a:gd name="connsiteX14-333" fmla="*/ 642113 w 1075573"/>
                    <a:gd name="connsiteY14-334" fmla="*/ 618480 h 757088"/>
                    <a:gd name="connsiteX15-335" fmla="*/ 503568 w 1075573"/>
                    <a:gd name="connsiteY15-336" fmla="*/ 757026 h 757088"/>
                    <a:gd name="connsiteX16-337" fmla="*/ 383495 w 1075573"/>
                    <a:gd name="connsiteY16-338" fmla="*/ 636953 h 757088"/>
                    <a:gd name="connsiteX17-339" fmla="*/ 291131 w 1075573"/>
                    <a:gd name="connsiteY17-340" fmla="*/ 683135 h 757088"/>
                    <a:gd name="connsiteX18-341" fmla="*/ 69458 w 1075573"/>
                    <a:gd name="connsiteY18-342" fmla="*/ 655426 h 757088"/>
                    <a:gd name="connsiteX0-343" fmla="*/ 69458 w 1075195"/>
                    <a:gd name="connsiteY0-344" fmla="*/ 670713 h 772375"/>
                    <a:gd name="connsiteX1-345" fmla="*/ 1270 w 1075195"/>
                    <a:gd name="connsiteY1-346" fmla="*/ 568726 h 772375"/>
                    <a:gd name="connsiteX2-347" fmla="*/ 69458 w 1075195"/>
                    <a:gd name="connsiteY2-348" fmla="*/ 495222 h 772375"/>
                    <a:gd name="connsiteX3-349" fmla="*/ 38215 w 1075195"/>
                    <a:gd name="connsiteY3-350" fmla="*/ 391274 h 772375"/>
                    <a:gd name="connsiteX4-351" fmla="*/ 108364 w 1075195"/>
                    <a:gd name="connsiteY4-352" fmla="*/ 297724 h 772375"/>
                    <a:gd name="connsiteX5-353" fmla="*/ 226477 w 1075195"/>
                    <a:gd name="connsiteY5-354" fmla="*/ 292022 h 772375"/>
                    <a:gd name="connsiteX6-355" fmla="*/ 287596 w 1075195"/>
                    <a:gd name="connsiteY6-356" fmla="*/ 166454 h 772375"/>
                    <a:gd name="connsiteX7-357" fmla="*/ 462107 w 1075195"/>
                    <a:gd name="connsiteY7-358" fmla="*/ 150536 h 772375"/>
                    <a:gd name="connsiteX8-359" fmla="*/ 582180 w 1075195"/>
                    <a:gd name="connsiteY8-360" fmla="*/ 42459 h 772375"/>
                    <a:gd name="connsiteX9-361" fmla="*/ 795003 w 1075195"/>
                    <a:gd name="connsiteY9-362" fmla="*/ 6288 h 772375"/>
                    <a:gd name="connsiteX10-363" fmla="*/ 1057749 w 1075195"/>
                    <a:gd name="connsiteY10-364" fmla="*/ 162713 h 772375"/>
                    <a:gd name="connsiteX11-365" fmla="*/ 1030040 w 1075195"/>
                    <a:gd name="connsiteY11-366" fmla="*/ 550640 h 772375"/>
                    <a:gd name="connsiteX12-367" fmla="*/ 863786 w 1075195"/>
                    <a:gd name="connsiteY12-368" fmla="*/ 559877 h 772375"/>
                    <a:gd name="connsiteX13-369" fmla="*/ 780658 w 1075195"/>
                    <a:gd name="connsiteY13-370" fmla="*/ 661477 h 772375"/>
                    <a:gd name="connsiteX14-371" fmla="*/ 642113 w 1075195"/>
                    <a:gd name="connsiteY14-372" fmla="*/ 633767 h 772375"/>
                    <a:gd name="connsiteX15-373" fmla="*/ 503568 w 1075195"/>
                    <a:gd name="connsiteY15-374" fmla="*/ 772313 h 772375"/>
                    <a:gd name="connsiteX16-375" fmla="*/ 383495 w 1075195"/>
                    <a:gd name="connsiteY16-376" fmla="*/ 652240 h 772375"/>
                    <a:gd name="connsiteX17-377" fmla="*/ 291131 w 1075195"/>
                    <a:gd name="connsiteY17-378" fmla="*/ 698422 h 772375"/>
                    <a:gd name="connsiteX18-379" fmla="*/ 69458 w 1075195"/>
                    <a:gd name="connsiteY18-380" fmla="*/ 670713 h 772375"/>
                    <a:gd name="connsiteX0-381" fmla="*/ 69458 w 1060029"/>
                    <a:gd name="connsiteY0-382" fmla="*/ 671228 h 772890"/>
                    <a:gd name="connsiteX1-383" fmla="*/ 1270 w 1060029"/>
                    <a:gd name="connsiteY1-384" fmla="*/ 569241 h 772890"/>
                    <a:gd name="connsiteX2-385" fmla="*/ 69458 w 1060029"/>
                    <a:gd name="connsiteY2-386" fmla="*/ 495737 h 772890"/>
                    <a:gd name="connsiteX3-387" fmla="*/ 38215 w 1060029"/>
                    <a:gd name="connsiteY3-388" fmla="*/ 391789 h 772890"/>
                    <a:gd name="connsiteX4-389" fmla="*/ 108364 w 1060029"/>
                    <a:gd name="connsiteY4-390" fmla="*/ 298239 h 772890"/>
                    <a:gd name="connsiteX5-391" fmla="*/ 226477 w 1060029"/>
                    <a:gd name="connsiteY5-392" fmla="*/ 292537 h 772890"/>
                    <a:gd name="connsiteX6-393" fmla="*/ 287596 w 1060029"/>
                    <a:gd name="connsiteY6-394" fmla="*/ 166969 h 772890"/>
                    <a:gd name="connsiteX7-395" fmla="*/ 462107 w 1060029"/>
                    <a:gd name="connsiteY7-396" fmla="*/ 151051 h 772890"/>
                    <a:gd name="connsiteX8-397" fmla="*/ 582180 w 1060029"/>
                    <a:gd name="connsiteY8-398" fmla="*/ 42974 h 772890"/>
                    <a:gd name="connsiteX9-399" fmla="*/ 795003 w 1060029"/>
                    <a:gd name="connsiteY9-400" fmla="*/ 6803 h 772890"/>
                    <a:gd name="connsiteX10-401" fmla="*/ 1037316 w 1060029"/>
                    <a:gd name="connsiteY10-402" fmla="*/ 170890 h 772890"/>
                    <a:gd name="connsiteX11-403" fmla="*/ 1030040 w 1060029"/>
                    <a:gd name="connsiteY11-404" fmla="*/ 551155 h 772890"/>
                    <a:gd name="connsiteX12-405" fmla="*/ 863786 w 1060029"/>
                    <a:gd name="connsiteY12-406" fmla="*/ 560392 h 772890"/>
                    <a:gd name="connsiteX13-407" fmla="*/ 780658 w 1060029"/>
                    <a:gd name="connsiteY13-408" fmla="*/ 661992 h 772890"/>
                    <a:gd name="connsiteX14-409" fmla="*/ 642113 w 1060029"/>
                    <a:gd name="connsiteY14-410" fmla="*/ 634282 h 772890"/>
                    <a:gd name="connsiteX15-411" fmla="*/ 503568 w 1060029"/>
                    <a:gd name="connsiteY15-412" fmla="*/ 772828 h 772890"/>
                    <a:gd name="connsiteX16-413" fmla="*/ 383495 w 1060029"/>
                    <a:gd name="connsiteY16-414" fmla="*/ 652755 h 772890"/>
                    <a:gd name="connsiteX17-415" fmla="*/ 291131 w 1060029"/>
                    <a:gd name="connsiteY17-416" fmla="*/ 698937 h 772890"/>
                    <a:gd name="connsiteX18-417" fmla="*/ 69458 w 1060029"/>
                    <a:gd name="connsiteY18-418" fmla="*/ 671228 h 772890"/>
                    <a:gd name="connsiteX0-419" fmla="*/ 69458 w 1052573"/>
                    <a:gd name="connsiteY0-420" fmla="*/ 671228 h 772890"/>
                    <a:gd name="connsiteX1-421" fmla="*/ 1270 w 1052573"/>
                    <a:gd name="connsiteY1-422" fmla="*/ 569241 h 772890"/>
                    <a:gd name="connsiteX2-423" fmla="*/ 69458 w 1052573"/>
                    <a:gd name="connsiteY2-424" fmla="*/ 495737 h 772890"/>
                    <a:gd name="connsiteX3-425" fmla="*/ 38215 w 1052573"/>
                    <a:gd name="connsiteY3-426" fmla="*/ 391789 h 772890"/>
                    <a:gd name="connsiteX4-427" fmla="*/ 108364 w 1052573"/>
                    <a:gd name="connsiteY4-428" fmla="*/ 298239 h 772890"/>
                    <a:gd name="connsiteX5-429" fmla="*/ 226477 w 1052573"/>
                    <a:gd name="connsiteY5-430" fmla="*/ 292537 h 772890"/>
                    <a:gd name="connsiteX6-431" fmla="*/ 287596 w 1052573"/>
                    <a:gd name="connsiteY6-432" fmla="*/ 166969 h 772890"/>
                    <a:gd name="connsiteX7-433" fmla="*/ 462107 w 1052573"/>
                    <a:gd name="connsiteY7-434" fmla="*/ 151051 h 772890"/>
                    <a:gd name="connsiteX8-435" fmla="*/ 582180 w 1052573"/>
                    <a:gd name="connsiteY8-436" fmla="*/ 42974 h 772890"/>
                    <a:gd name="connsiteX9-437" fmla="*/ 795003 w 1052573"/>
                    <a:gd name="connsiteY9-438" fmla="*/ 6803 h 772890"/>
                    <a:gd name="connsiteX10-439" fmla="*/ 1037316 w 1052573"/>
                    <a:gd name="connsiteY10-440" fmla="*/ 170890 h 772890"/>
                    <a:gd name="connsiteX11-441" fmla="*/ 1009607 w 1052573"/>
                    <a:gd name="connsiteY11-442" fmla="*/ 456650 h 772890"/>
                    <a:gd name="connsiteX12-443" fmla="*/ 863786 w 1052573"/>
                    <a:gd name="connsiteY12-444" fmla="*/ 560392 h 772890"/>
                    <a:gd name="connsiteX13-445" fmla="*/ 780658 w 1052573"/>
                    <a:gd name="connsiteY13-446" fmla="*/ 661992 h 772890"/>
                    <a:gd name="connsiteX14-447" fmla="*/ 642113 w 1052573"/>
                    <a:gd name="connsiteY14-448" fmla="*/ 634282 h 772890"/>
                    <a:gd name="connsiteX15-449" fmla="*/ 503568 w 1052573"/>
                    <a:gd name="connsiteY15-450" fmla="*/ 772828 h 772890"/>
                    <a:gd name="connsiteX16-451" fmla="*/ 383495 w 1052573"/>
                    <a:gd name="connsiteY16-452" fmla="*/ 652755 h 772890"/>
                    <a:gd name="connsiteX17-453" fmla="*/ 291131 w 1052573"/>
                    <a:gd name="connsiteY17-454" fmla="*/ 698937 h 772890"/>
                    <a:gd name="connsiteX18-455" fmla="*/ 69458 w 1052573"/>
                    <a:gd name="connsiteY18-456" fmla="*/ 671228 h 772890"/>
                    <a:gd name="connsiteX0-457" fmla="*/ 69458 w 1054348"/>
                    <a:gd name="connsiteY0-458" fmla="*/ 671228 h 772890"/>
                    <a:gd name="connsiteX1-459" fmla="*/ 1270 w 1054348"/>
                    <a:gd name="connsiteY1-460" fmla="*/ 569241 h 772890"/>
                    <a:gd name="connsiteX2-461" fmla="*/ 69458 w 1054348"/>
                    <a:gd name="connsiteY2-462" fmla="*/ 495737 h 772890"/>
                    <a:gd name="connsiteX3-463" fmla="*/ 38215 w 1054348"/>
                    <a:gd name="connsiteY3-464" fmla="*/ 391789 h 772890"/>
                    <a:gd name="connsiteX4-465" fmla="*/ 108364 w 1054348"/>
                    <a:gd name="connsiteY4-466" fmla="*/ 298239 h 772890"/>
                    <a:gd name="connsiteX5-467" fmla="*/ 226477 w 1054348"/>
                    <a:gd name="connsiteY5-468" fmla="*/ 292537 h 772890"/>
                    <a:gd name="connsiteX6-469" fmla="*/ 287596 w 1054348"/>
                    <a:gd name="connsiteY6-470" fmla="*/ 166969 h 772890"/>
                    <a:gd name="connsiteX7-471" fmla="*/ 462107 w 1054348"/>
                    <a:gd name="connsiteY7-472" fmla="*/ 151051 h 772890"/>
                    <a:gd name="connsiteX8-473" fmla="*/ 582180 w 1054348"/>
                    <a:gd name="connsiteY8-474" fmla="*/ 42974 h 772890"/>
                    <a:gd name="connsiteX9-475" fmla="*/ 795003 w 1054348"/>
                    <a:gd name="connsiteY9-476" fmla="*/ 6803 h 772890"/>
                    <a:gd name="connsiteX10-477" fmla="*/ 1037316 w 1054348"/>
                    <a:gd name="connsiteY10-478" fmla="*/ 170890 h 772890"/>
                    <a:gd name="connsiteX11-479" fmla="*/ 1009607 w 1054348"/>
                    <a:gd name="connsiteY11-480" fmla="*/ 456650 h 772890"/>
                    <a:gd name="connsiteX12-481" fmla="*/ 812702 w 1054348"/>
                    <a:gd name="connsiteY12-482" fmla="*/ 524633 h 772890"/>
                    <a:gd name="connsiteX13-483" fmla="*/ 780658 w 1054348"/>
                    <a:gd name="connsiteY13-484" fmla="*/ 661992 h 772890"/>
                    <a:gd name="connsiteX14-485" fmla="*/ 642113 w 1054348"/>
                    <a:gd name="connsiteY14-486" fmla="*/ 634282 h 772890"/>
                    <a:gd name="connsiteX15-487" fmla="*/ 503568 w 1054348"/>
                    <a:gd name="connsiteY15-488" fmla="*/ 772828 h 772890"/>
                    <a:gd name="connsiteX16-489" fmla="*/ 383495 w 1054348"/>
                    <a:gd name="connsiteY16-490" fmla="*/ 652755 h 772890"/>
                    <a:gd name="connsiteX17-491" fmla="*/ 291131 w 1054348"/>
                    <a:gd name="connsiteY17-492" fmla="*/ 698937 h 772890"/>
                    <a:gd name="connsiteX18-493" fmla="*/ 69458 w 1054348"/>
                    <a:gd name="connsiteY18-494" fmla="*/ 671228 h 772890"/>
                    <a:gd name="connsiteX0-495" fmla="*/ 69458 w 1048155"/>
                    <a:gd name="connsiteY0-496" fmla="*/ 671228 h 772890"/>
                    <a:gd name="connsiteX1-497" fmla="*/ 1270 w 1048155"/>
                    <a:gd name="connsiteY1-498" fmla="*/ 569241 h 772890"/>
                    <a:gd name="connsiteX2-499" fmla="*/ 69458 w 1048155"/>
                    <a:gd name="connsiteY2-500" fmla="*/ 495737 h 772890"/>
                    <a:gd name="connsiteX3-501" fmla="*/ 38215 w 1048155"/>
                    <a:gd name="connsiteY3-502" fmla="*/ 391789 h 772890"/>
                    <a:gd name="connsiteX4-503" fmla="*/ 108364 w 1048155"/>
                    <a:gd name="connsiteY4-504" fmla="*/ 298239 h 772890"/>
                    <a:gd name="connsiteX5-505" fmla="*/ 226477 w 1048155"/>
                    <a:gd name="connsiteY5-506" fmla="*/ 292537 h 772890"/>
                    <a:gd name="connsiteX6-507" fmla="*/ 287596 w 1048155"/>
                    <a:gd name="connsiteY6-508" fmla="*/ 166969 h 772890"/>
                    <a:gd name="connsiteX7-509" fmla="*/ 462107 w 1048155"/>
                    <a:gd name="connsiteY7-510" fmla="*/ 151051 h 772890"/>
                    <a:gd name="connsiteX8-511" fmla="*/ 582180 w 1048155"/>
                    <a:gd name="connsiteY8-512" fmla="*/ 42974 h 772890"/>
                    <a:gd name="connsiteX9-513" fmla="*/ 795003 w 1048155"/>
                    <a:gd name="connsiteY9-514" fmla="*/ 6803 h 772890"/>
                    <a:gd name="connsiteX10-515" fmla="*/ 1037316 w 1048155"/>
                    <a:gd name="connsiteY10-516" fmla="*/ 170890 h 772890"/>
                    <a:gd name="connsiteX11-517" fmla="*/ 986619 w 1048155"/>
                    <a:gd name="connsiteY11-518" fmla="*/ 431108 h 772890"/>
                    <a:gd name="connsiteX12-519" fmla="*/ 812702 w 1048155"/>
                    <a:gd name="connsiteY12-520" fmla="*/ 524633 h 772890"/>
                    <a:gd name="connsiteX13-521" fmla="*/ 780658 w 1048155"/>
                    <a:gd name="connsiteY13-522" fmla="*/ 661992 h 772890"/>
                    <a:gd name="connsiteX14-523" fmla="*/ 642113 w 1048155"/>
                    <a:gd name="connsiteY14-524" fmla="*/ 634282 h 772890"/>
                    <a:gd name="connsiteX15-525" fmla="*/ 503568 w 1048155"/>
                    <a:gd name="connsiteY15-526" fmla="*/ 772828 h 772890"/>
                    <a:gd name="connsiteX16-527" fmla="*/ 383495 w 1048155"/>
                    <a:gd name="connsiteY16-528" fmla="*/ 652755 h 772890"/>
                    <a:gd name="connsiteX17-529" fmla="*/ 291131 w 1048155"/>
                    <a:gd name="connsiteY17-530" fmla="*/ 698937 h 772890"/>
                    <a:gd name="connsiteX18-531" fmla="*/ 69458 w 1048155"/>
                    <a:gd name="connsiteY18-532" fmla="*/ 671228 h 772890"/>
                    <a:gd name="connsiteX0-533" fmla="*/ 69458 w 1047450"/>
                    <a:gd name="connsiteY0-534" fmla="*/ 682839 h 784501"/>
                    <a:gd name="connsiteX1-535" fmla="*/ 1270 w 1047450"/>
                    <a:gd name="connsiteY1-536" fmla="*/ 580852 h 784501"/>
                    <a:gd name="connsiteX2-537" fmla="*/ 69458 w 1047450"/>
                    <a:gd name="connsiteY2-538" fmla="*/ 507348 h 784501"/>
                    <a:gd name="connsiteX3-539" fmla="*/ 38215 w 1047450"/>
                    <a:gd name="connsiteY3-540" fmla="*/ 403400 h 784501"/>
                    <a:gd name="connsiteX4-541" fmla="*/ 108364 w 1047450"/>
                    <a:gd name="connsiteY4-542" fmla="*/ 309850 h 784501"/>
                    <a:gd name="connsiteX5-543" fmla="*/ 226477 w 1047450"/>
                    <a:gd name="connsiteY5-544" fmla="*/ 304148 h 784501"/>
                    <a:gd name="connsiteX6-545" fmla="*/ 287596 w 1047450"/>
                    <a:gd name="connsiteY6-546" fmla="*/ 178580 h 784501"/>
                    <a:gd name="connsiteX7-547" fmla="*/ 462107 w 1047450"/>
                    <a:gd name="connsiteY7-548" fmla="*/ 162662 h 784501"/>
                    <a:gd name="connsiteX8-549" fmla="*/ 582180 w 1047450"/>
                    <a:gd name="connsiteY8-550" fmla="*/ 54585 h 784501"/>
                    <a:gd name="connsiteX9-551" fmla="*/ 805220 w 1047450"/>
                    <a:gd name="connsiteY9-552" fmla="*/ 5643 h 784501"/>
                    <a:gd name="connsiteX10-553" fmla="*/ 1037316 w 1047450"/>
                    <a:gd name="connsiteY10-554" fmla="*/ 182501 h 784501"/>
                    <a:gd name="connsiteX11-555" fmla="*/ 986619 w 1047450"/>
                    <a:gd name="connsiteY11-556" fmla="*/ 442719 h 784501"/>
                    <a:gd name="connsiteX12-557" fmla="*/ 812702 w 1047450"/>
                    <a:gd name="connsiteY12-558" fmla="*/ 536244 h 784501"/>
                    <a:gd name="connsiteX13-559" fmla="*/ 780658 w 1047450"/>
                    <a:gd name="connsiteY13-560" fmla="*/ 673603 h 784501"/>
                    <a:gd name="connsiteX14-561" fmla="*/ 642113 w 1047450"/>
                    <a:gd name="connsiteY14-562" fmla="*/ 645893 h 784501"/>
                    <a:gd name="connsiteX15-563" fmla="*/ 503568 w 1047450"/>
                    <a:gd name="connsiteY15-564" fmla="*/ 784439 h 784501"/>
                    <a:gd name="connsiteX16-565" fmla="*/ 383495 w 1047450"/>
                    <a:gd name="connsiteY16-566" fmla="*/ 664366 h 784501"/>
                    <a:gd name="connsiteX17-567" fmla="*/ 291131 w 1047450"/>
                    <a:gd name="connsiteY17-568" fmla="*/ 710548 h 784501"/>
                    <a:gd name="connsiteX18-569" fmla="*/ 69458 w 1047450"/>
                    <a:gd name="connsiteY18-570" fmla="*/ 682839 h 784501"/>
                    <a:gd name="connsiteX0-571" fmla="*/ 69458 w 1022160"/>
                    <a:gd name="connsiteY0-572" fmla="*/ 680873 h 782535"/>
                    <a:gd name="connsiteX1-573" fmla="*/ 1270 w 1022160"/>
                    <a:gd name="connsiteY1-574" fmla="*/ 578886 h 782535"/>
                    <a:gd name="connsiteX2-575" fmla="*/ 69458 w 1022160"/>
                    <a:gd name="connsiteY2-576" fmla="*/ 505382 h 782535"/>
                    <a:gd name="connsiteX3-577" fmla="*/ 38215 w 1022160"/>
                    <a:gd name="connsiteY3-578" fmla="*/ 401434 h 782535"/>
                    <a:gd name="connsiteX4-579" fmla="*/ 108364 w 1022160"/>
                    <a:gd name="connsiteY4-580" fmla="*/ 307884 h 782535"/>
                    <a:gd name="connsiteX5-581" fmla="*/ 226477 w 1022160"/>
                    <a:gd name="connsiteY5-582" fmla="*/ 302182 h 782535"/>
                    <a:gd name="connsiteX6-583" fmla="*/ 287596 w 1022160"/>
                    <a:gd name="connsiteY6-584" fmla="*/ 176614 h 782535"/>
                    <a:gd name="connsiteX7-585" fmla="*/ 462107 w 1022160"/>
                    <a:gd name="connsiteY7-586" fmla="*/ 160696 h 782535"/>
                    <a:gd name="connsiteX8-587" fmla="*/ 582180 w 1022160"/>
                    <a:gd name="connsiteY8-588" fmla="*/ 52619 h 782535"/>
                    <a:gd name="connsiteX9-589" fmla="*/ 805220 w 1022160"/>
                    <a:gd name="connsiteY9-590" fmla="*/ 3677 h 782535"/>
                    <a:gd name="connsiteX10-591" fmla="*/ 1006666 w 1022160"/>
                    <a:gd name="connsiteY10-592" fmla="*/ 147331 h 782535"/>
                    <a:gd name="connsiteX11-593" fmla="*/ 986619 w 1022160"/>
                    <a:gd name="connsiteY11-594" fmla="*/ 440753 h 782535"/>
                    <a:gd name="connsiteX12-595" fmla="*/ 812702 w 1022160"/>
                    <a:gd name="connsiteY12-596" fmla="*/ 534278 h 782535"/>
                    <a:gd name="connsiteX13-597" fmla="*/ 780658 w 1022160"/>
                    <a:gd name="connsiteY13-598" fmla="*/ 671637 h 782535"/>
                    <a:gd name="connsiteX14-599" fmla="*/ 642113 w 1022160"/>
                    <a:gd name="connsiteY14-600" fmla="*/ 643927 h 782535"/>
                    <a:gd name="connsiteX15-601" fmla="*/ 503568 w 1022160"/>
                    <a:gd name="connsiteY15-602" fmla="*/ 782473 h 782535"/>
                    <a:gd name="connsiteX16-603" fmla="*/ 383495 w 1022160"/>
                    <a:gd name="connsiteY16-604" fmla="*/ 662400 h 782535"/>
                    <a:gd name="connsiteX17-605" fmla="*/ 291131 w 1022160"/>
                    <a:gd name="connsiteY17-606" fmla="*/ 708582 h 782535"/>
                    <a:gd name="connsiteX18-607" fmla="*/ 69458 w 1022160"/>
                    <a:gd name="connsiteY18-608" fmla="*/ 680873 h 782535"/>
                    <a:gd name="connsiteX0-609" fmla="*/ 69458 w 1030084"/>
                    <a:gd name="connsiteY0-610" fmla="*/ 680873 h 782535"/>
                    <a:gd name="connsiteX1-611" fmla="*/ 1270 w 1030084"/>
                    <a:gd name="connsiteY1-612" fmla="*/ 578886 h 782535"/>
                    <a:gd name="connsiteX2-613" fmla="*/ 69458 w 1030084"/>
                    <a:gd name="connsiteY2-614" fmla="*/ 505382 h 782535"/>
                    <a:gd name="connsiteX3-615" fmla="*/ 38215 w 1030084"/>
                    <a:gd name="connsiteY3-616" fmla="*/ 401434 h 782535"/>
                    <a:gd name="connsiteX4-617" fmla="*/ 108364 w 1030084"/>
                    <a:gd name="connsiteY4-618" fmla="*/ 307884 h 782535"/>
                    <a:gd name="connsiteX5-619" fmla="*/ 226477 w 1030084"/>
                    <a:gd name="connsiteY5-620" fmla="*/ 302182 h 782535"/>
                    <a:gd name="connsiteX6-621" fmla="*/ 287596 w 1030084"/>
                    <a:gd name="connsiteY6-622" fmla="*/ 176614 h 782535"/>
                    <a:gd name="connsiteX7-623" fmla="*/ 462107 w 1030084"/>
                    <a:gd name="connsiteY7-624" fmla="*/ 160696 h 782535"/>
                    <a:gd name="connsiteX8-625" fmla="*/ 582180 w 1030084"/>
                    <a:gd name="connsiteY8-626" fmla="*/ 52619 h 782535"/>
                    <a:gd name="connsiteX9-627" fmla="*/ 805220 w 1030084"/>
                    <a:gd name="connsiteY9-628" fmla="*/ 3677 h 782535"/>
                    <a:gd name="connsiteX10-629" fmla="*/ 1006666 w 1030084"/>
                    <a:gd name="connsiteY10-630" fmla="*/ 147331 h 782535"/>
                    <a:gd name="connsiteX11-631" fmla="*/ 986619 w 1030084"/>
                    <a:gd name="connsiteY11-632" fmla="*/ 440753 h 782535"/>
                    <a:gd name="connsiteX12-633" fmla="*/ 812702 w 1030084"/>
                    <a:gd name="connsiteY12-634" fmla="*/ 534278 h 782535"/>
                    <a:gd name="connsiteX13-635" fmla="*/ 780658 w 1030084"/>
                    <a:gd name="connsiteY13-636" fmla="*/ 671637 h 782535"/>
                    <a:gd name="connsiteX14-637" fmla="*/ 642113 w 1030084"/>
                    <a:gd name="connsiteY14-638" fmla="*/ 643927 h 782535"/>
                    <a:gd name="connsiteX15-639" fmla="*/ 503568 w 1030084"/>
                    <a:gd name="connsiteY15-640" fmla="*/ 782473 h 782535"/>
                    <a:gd name="connsiteX16-641" fmla="*/ 383495 w 1030084"/>
                    <a:gd name="connsiteY16-642" fmla="*/ 662400 h 782535"/>
                    <a:gd name="connsiteX17-643" fmla="*/ 291131 w 1030084"/>
                    <a:gd name="connsiteY17-644" fmla="*/ 708582 h 782535"/>
                    <a:gd name="connsiteX18-645" fmla="*/ 69458 w 1030084"/>
                    <a:gd name="connsiteY18-646" fmla="*/ 680873 h 782535"/>
                    <a:gd name="connsiteX0-647" fmla="*/ 69458 w 1030084"/>
                    <a:gd name="connsiteY0-648" fmla="*/ 680873 h 782535"/>
                    <a:gd name="connsiteX1-649" fmla="*/ 1270 w 1030084"/>
                    <a:gd name="connsiteY1-650" fmla="*/ 578886 h 782535"/>
                    <a:gd name="connsiteX2-651" fmla="*/ 69458 w 1030084"/>
                    <a:gd name="connsiteY2-652" fmla="*/ 505382 h 782535"/>
                    <a:gd name="connsiteX3-653" fmla="*/ 38215 w 1030084"/>
                    <a:gd name="connsiteY3-654" fmla="*/ 401434 h 782535"/>
                    <a:gd name="connsiteX4-655" fmla="*/ 108364 w 1030084"/>
                    <a:gd name="connsiteY4-656" fmla="*/ 307884 h 782535"/>
                    <a:gd name="connsiteX5-657" fmla="*/ 226477 w 1030084"/>
                    <a:gd name="connsiteY5-658" fmla="*/ 302182 h 782535"/>
                    <a:gd name="connsiteX6-659" fmla="*/ 287596 w 1030084"/>
                    <a:gd name="connsiteY6-660" fmla="*/ 176614 h 782535"/>
                    <a:gd name="connsiteX7-661" fmla="*/ 462107 w 1030084"/>
                    <a:gd name="connsiteY7-662" fmla="*/ 160696 h 782535"/>
                    <a:gd name="connsiteX8-663" fmla="*/ 582180 w 1030084"/>
                    <a:gd name="connsiteY8-664" fmla="*/ 52619 h 782535"/>
                    <a:gd name="connsiteX9-665" fmla="*/ 805220 w 1030084"/>
                    <a:gd name="connsiteY9-666" fmla="*/ 3677 h 782535"/>
                    <a:gd name="connsiteX10-667" fmla="*/ 1006666 w 1030084"/>
                    <a:gd name="connsiteY10-668" fmla="*/ 147331 h 782535"/>
                    <a:gd name="connsiteX11-669" fmla="*/ 986619 w 1030084"/>
                    <a:gd name="connsiteY11-670" fmla="*/ 440753 h 782535"/>
                    <a:gd name="connsiteX12-671" fmla="*/ 812702 w 1030084"/>
                    <a:gd name="connsiteY12-672" fmla="*/ 534278 h 782535"/>
                    <a:gd name="connsiteX13-673" fmla="*/ 775549 w 1030084"/>
                    <a:gd name="connsiteY13-674" fmla="*/ 646095 h 782535"/>
                    <a:gd name="connsiteX14-675" fmla="*/ 642113 w 1030084"/>
                    <a:gd name="connsiteY14-676" fmla="*/ 643927 h 782535"/>
                    <a:gd name="connsiteX15-677" fmla="*/ 503568 w 1030084"/>
                    <a:gd name="connsiteY15-678" fmla="*/ 782473 h 782535"/>
                    <a:gd name="connsiteX16-679" fmla="*/ 383495 w 1030084"/>
                    <a:gd name="connsiteY16-680" fmla="*/ 662400 h 782535"/>
                    <a:gd name="connsiteX17-681" fmla="*/ 291131 w 1030084"/>
                    <a:gd name="connsiteY17-682" fmla="*/ 708582 h 782535"/>
                    <a:gd name="connsiteX18-683" fmla="*/ 69458 w 1030084"/>
                    <a:gd name="connsiteY18-684" fmla="*/ 680873 h 782535"/>
                    <a:gd name="connsiteX0-685" fmla="*/ 69458 w 1030084"/>
                    <a:gd name="connsiteY0-686" fmla="*/ 680873 h 782535"/>
                    <a:gd name="connsiteX1-687" fmla="*/ 1270 w 1030084"/>
                    <a:gd name="connsiteY1-688" fmla="*/ 578886 h 782535"/>
                    <a:gd name="connsiteX2-689" fmla="*/ 69458 w 1030084"/>
                    <a:gd name="connsiteY2-690" fmla="*/ 505382 h 782535"/>
                    <a:gd name="connsiteX3-691" fmla="*/ 38215 w 1030084"/>
                    <a:gd name="connsiteY3-692" fmla="*/ 401434 h 782535"/>
                    <a:gd name="connsiteX4-693" fmla="*/ 108364 w 1030084"/>
                    <a:gd name="connsiteY4-694" fmla="*/ 307884 h 782535"/>
                    <a:gd name="connsiteX5-695" fmla="*/ 226477 w 1030084"/>
                    <a:gd name="connsiteY5-696" fmla="*/ 302182 h 782535"/>
                    <a:gd name="connsiteX6-697" fmla="*/ 287596 w 1030084"/>
                    <a:gd name="connsiteY6-698" fmla="*/ 176614 h 782535"/>
                    <a:gd name="connsiteX7-699" fmla="*/ 462107 w 1030084"/>
                    <a:gd name="connsiteY7-700" fmla="*/ 160696 h 782535"/>
                    <a:gd name="connsiteX8-701" fmla="*/ 582180 w 1030084"/>
                    <a:gd name="connsiteY8-702" fmla="*/ 52619 h 782535"/>
                    <a:gd name="connsiteX9-703" fmla="*/ 805220 w 1030084"/>
                    <a:gd name="connsiteY9-704" fmla="*/ 3677 h 782535"/>
                    <a:gd name="connsiteX10-705" fmla="*/ 1006666 w 1030084"/>
                    <a:gd name="connsiteY10-706" fmla="*/ 147331 h 782535"/>
                    <a:gd name="connsiteX11-707" fmla="*/ 986619 w 1030084"/>
                    <a:gd name="connsiteY11-708" fmla="*/ 440753 h 782535"/>
                    <a:gd name="connsiteX12-709" fmla="*/ 812702 w 1030084"/>
                    <a:gd name="connsiteY12-710" fmla="*/ 534278 h 782535"/>
                    <a:gd name="connsiteX13-711" fmla="*/ 775549 w 1030084"/>
                    <a:gd name="connsiteY13-712" fmla="*/ 646095 h 782535"/>
                    <a:gd name="connsiteX14-713" fmla="*/ 642113 w 1030084"/>
                    <a:gd name="connsiteY14-714" fmla="*/ 643927 h 782535"/>
                    <a:gd name="connsiteX15-715" fmla="*/ 503568 w 1030084"/>
                    <a:gd name="connsiteY15-716" fmla="*/ 782473 h 782535"/>
                    <a:gd name="connsiteX16-717" fmla="*/ 383495 w 1030084"/>
                    <a:gd name="connsiteY16-718" fmla="*/ 662400 h 782535"/>
                    <a:gd name="connsiteX17-719" fmla="*/ 291131 w 1030084"/>
                    <a:gd name="connsiteY17-720" fmla="*/ 708582 h 782535"/>
                    <a:gd name="connsiteX18-721" fmla="*/ 69458 w 1030084"/>
                    <a:gd name="connsiteY18-722" fmla="*/ 680873 h 782535"/>
                    <a:gd name="connsiteX0-723" fmla="*/ 69458 w 1030084"/>
                    <a:gd name="connsiteY0-724" fmla="*/ 680873 h 783015"/>
                    <a:gd name="connsiteX1-725" fmla="*/ 1270 w 1030084"/>
                    <a:gd name="connsiteY1-726" fmla="*/ 578886 h 783015"/>
                    <a:gd name="connsiteX2-727" fmla="*/ 69458 w 1030084"/>
                    <a:gd name="connsiteY2-728" fmla="*/ 505382 h 783015"/>
                    <a:gd name="connsiteX3-729" fmla="*/ 38215 w 1030084"/>
                    <a:gd name="connsiteY3-730" fmla="*/ 401434 h 783015"/>
                    <a:gd name="connsiteX4-731" fmla="*/ 108364 w 1030084"/>
                    <a:gd name="connsiteY4-732" fmla="*/ 307884 h 783015"/>
                    <a:gd name="connsiteX5-733" fmla="*/ 226477 w 1030084"/>
                    <a:gd name="connsiteY5-734" fmla="*/ 302182 h 783015"/>
                    <a:gd name="connsiteX6-735" fmla="*/ 287596 w 1030084"/>
                    <a:gd name="connsiteY6-736" fmla="*/ 176614 h 783015"/>
                    <a:gd name="connsiteX7-737" fmla="*/ 462107 w 1030084"/>
                    <a:gd name="connsiteY7-738" fmla="*/ 160696 h 783015"/>
                    <a:gd name="connsiteX8-739" fmla="*/ 582180 w 1030084"/>
                    <a:gd name="connsiteY8-740" fmla="*/ 52619 h 783015"/>
                    <a:gd name="connsiteX9-741" fmla="*/ 805220 w 1030084"/>
                    <a:gd name="connsiteY9-742" fmla="*/ 3677 h 783015"/>
                    <a:gd name="connsiteX10-743" fmla="*/ 1006666 w 1030084"/>
                    <a:gd name="connsiteY10-744" fmla="*/ 147331 h 783015"/>
                    <a:gd name="connsiteX11-745" fmla="*/ 986619 w 1030084"/>
                    <a:gd name="connsiteY11-746" fmla="*/ 440753 h 783015"/>
                    <a:gd name="connsiteX12-747" fmla="*/ 812702 w 1030084"/>
                    <a:gd name="connsiteY12-748" fmla="*/ 534278 h 783015"/>
                    <a:gd name="connsiteX13-749" fmla="*/ 775549 w 1030084"/>
                    <a:gd name="connsiteY13-750" fmla="*/ 646095 h 783015"/>
                    <a:gd name="connsiteX14-751" fmla="*/ 639559 w 1030084"/>
                    <a:gd name="connsiteY14-752" fmla="*/ 605615 h 783015"/>
                    <a:gd name="connsiteX15-753" fmla="*/ 503568 w 1030084"/>
                    <a:gd name="connsiteY15-754" fmla="*/ 782473 h 783015"/>
                    <a:gd name="connsiteX16-755" fmla="*/ 383495 w 1030084"/>
                    <a:gd name="connsiteY16-756" fmla="*/ 662400 h 783015"/>
                    <a:gd name="connsiteX17-757" fmla="*/ 291131 w 1030084"/>
                    <a:gd name="connsiteY17-758" fmla="*/ 708582 h 783015"/>
                    <a:gd name="connsiteX18-759" fmla="*/ 69458 w 1030084"/>
                    <a:gd name="connsiteY18-760" fmla="*/ 680873 h 783015"/>
                    <a:gd name="connsiteX0-761" fmla="*/ 69458 w 1030084"/>
                    <a:gd name="connsiteY0-762" fmla="*/ 680873 h 783015"/>
                    <a:gd name="connsiteX1-763" fmla="*/ 1270 w 1030084"/>
                    <a:gd name="connsiteY1-764" fmla="*/ 578886 h 783015"/>
                    <a:gd name="connsiteX2-765" fmla="*/ 69458 w 1030084"/>
                    <a:gd name="connsiteY2-766" fmla="*/ 505382 h 783015"/>
                    <a:gd name="connsiteX3-767" fmla="*/ 38215 w 1030084"/>
                    <a:gd name="connsiteY3-768" fmla="*/ 401434 h 783015"/>
                    <a:gd name="connsiteX4-769" fmla="*/ 108364 w 1030084"/>
                    <a:gd name="connsiteY4-770" fmla="*/ 307884 h 783015"/>
                    <a:gd name="connsiteX5-771" fmla="*/ 226477 w 1030084"/>
                    <a:gd name="connsiteY5-772" fmla="*/ 302182 h 783015"/>
                    <a:gd name="connsiteX6-773" fmla="*/ 287596 w 1030084"/>
                    <a:gd name="connsiteY6-774" fmla="*/ 176614 h 783015"/>
                    <a:gd name="connsiteX7-775" fmla="*/ 462107 w 1030084"/>
                    <a:gd name="connsiteY7-776" fmla="*/ 160696 h 783015"/>
                    <a:gd name="connsiteX8-777" fmla="*/ 582180 w 1030084"/>
                    <a:gd name="connsiteY8-778" fmla="*/ 52619 h 783015"/>
                    <a:gd name="connsiteX9-779" fmla="*/ 805220 w 1030084"/>
                    <a:gd name="connsiteY9-780" fmla="*/ 3677 h 783015"/>
                    <a:gd name="connsiteX10-781" fmla="*/ 1006666 w 1030084"/>
                    <a:gd name="connsiteY10-782" fmla="*/ 147331 h 783015"/>
                    <a:gd name="connsiteX11-783" fmla="*/ 986619 w 1030084"/>
                    <a:gd name="connsiteY11-784" fmla="*/ 440753 h 783015"/>
                    <a:gd name="connsiteX12-785" fmla="*/ 812702 w 1030084"/>
                    <a:gd name="connsiteY12-786" fmla="*/ 534278 h 783015"/>
                    <a:gd name="connsiteX13-787" fmla="*/ 775549 w 1030084"/>
                    <a:gd name="connsiteY13-788" fmla="*/ 646095 h 783015"/>
                    <a:gd name="connsiteX14-789" fmla="*/ 639559 w 1030084"/>
                    <a:gd name="connsiteY14-790" fmla="*/ 605615 h 783015"/>
                    <a:gd name="connsiteX15-791" fmla="*/ 503568 w 1030084"/>
                    <a:gd name="connsiteY15-792" fmla="*/ 782473 h 783015"/>
                    <a:gd name="connsiteX16-793" fmla="*/ 383495 w 1030084"/>
                    <a:gd name="connsiteY16-794" fmla="*/ 662400 h 783015"/>
                    <a:gd name="connsiteX17-795" fmla="*/ 291131 w 1030084"/>
                    <a:gd name="connsiteY17-796" fmla="*/ 708582 h 783015"/>
                    <a:gd name="connsiteX18-797" fmla="*/ 69458 w 1030084"/>
                    <a:gd name="connsiteY18-798" fmla="*/ 680873 h 783015"/>
                    <a:gd name="connsiteX0-799" fmla="*/ 69458 w 1030084"/>
                    <a:gd name="connsiteY0-800" fmla="*/ 680873 h 717231"/>
                    <a:gd name="connsiteX1-801" fmla="*/ 1270 w 1030084"/>
                    <a:gd name="connsiteY1-802" fmla="*/ 578886 h 717231"/>
                    <a:gd name="connsiteX2-803" fmla="*/ 69458 w 1030084"/>
                    <a:gd name="connsiteY2-804" fmla="*/ 505382 h 717231"/>
                    <a:gd name="connsiteX3-805" fmla="*/ 38215 w 1030084"/>
                    <a:gd name="connsiteY3-806" fmla="*/ 401434 h 717231"/>
                    <a:gd name="connsiteX4-807" fmla="*/ 108364 w 1030084"/>
                    <a:gd name="connsiteY4-808" fmla="*/ 307884 h 717231"/>
                    <a:gd name="connsiteX5-809" fmla="*/ 226477 w 1030084"/>
                    <a:gd name="connsiteY5-810" fmla="*/ 302182 h 717231"/>
                    <a:gd name="connsiteX6-811" fmla="*/ 287596 w 1030084"/>
                    <a:gd name="connsiteY6-812" fmla="*/ 176614 h 717231"/>
                    <a:gd name="connsiteX7-813" fmla="*/ 462107 w 1030084"/>
                    <a:gd name="connsiteY7-814" fmla="*/ 160696 h 717231"/>
                    <a:gd name="connsiteX8-815" fmla="*/ 582180 w 1030084"/>
                    <a:gd name="connsiteY8-816" fmla="*/ 52619 h 717231"/>
                    <a:gd name="connsiteX9-817" fmla="*/ 805220 w 1030084"/>
                    <a:gd name="connsiteY9-818" fmla="*/ 3677 h 717231"/>
                    <a:gd name="connsiteX10-819" fmla="*/ 1006666 w 1030084"/>
                    <a:gd name="connsiteY10-820" fmla="*/ 147331 h 717231"/>
                    <a:gd name="connsiteX11-821" fmla="*/ 986619 w 1030084"/>
                    <a:gd name="connsiteY11-822" fmla="*/ 440753 h 717231"/>
                    <a:gd name="connsiteX12-823" fmla="*/ 812702 w 1030084"/>
                    <a:gd name="connsiteY12-824" fmla="*/ 534278 h 717231"/>
                    <a:gd name="connsiteX13-825" fmla="*/ 775549 w 1030084"/>
                    <a:gd name="connsiteY13-826" fmla="*/ 646095 h 717231"/>
                    <a:gd name="connsiteX14-827" fmla="*/ 639559 w 1030084"/>
                    <a:gd name="connsiteY14-828" fmla="*/ 605615 h 717231"/>
                    <a:gd name="connsiteX15-829" fmla="*/ 539326 w 1030084"/>
                    <a:gd name="connsiteY15-830" fmla="*/ 716064 h 717231"/>
                    <a:gd name="connsiteX16-831" fmla="*/ 383495 w 1030084"/>
                    <a:gd name="connsiteY16-832" fmla="*/ 662400 h 717231"/>
                    <a:gd name="connsiteX17-833" fmla="*/ 291131 w 1030084"/>
                    <a:gd name="connsiteY17-834" fmla="*/ 708582 h 717231"/>
                    <a:gd name="connsiteX18-835" fmla="*/ 69458 w 1030084"/>
                    <a:gd name="connsiteY18-836" fmla="*/ 680873 h 717231"/>
                    <a:gd name="connsiteX0-837" fmla="*/ 69458 w 1030084"/>
                    <a:gd name="connsiteY0-838" fmla="*/ 680873 h 721576"/>
                    <a:gd name="connsiteX1-839" fmla="*/ 1270 w 1030084"/>
                    <a:gd name="connsiteY1-840" fmla="*/ 578886 h 721576"/>
                    <a:gd name="connsiteX2-841" fmla="*/ 69458 w 1030084"/>
                    <a:gd name="connsiteY2-842" fmla="*/ 505382 h 721576"/>
                    <a:gd name="connsiteX3-843" fmla="*/ 38215 w 1030084"/>
                    <a:gd name="connsiteY3-844" fmla="*/ 401434 h 721576"/>
                    <a:gd name="connsiteX4-845" fmla="*/ 108364 w 1030084"/>
                    <a:gd name="connsiteY4-846" fmla="*/ 307884 h 721576"/>
                    <a:gd name="connsiteX5-847" fmla="*/ 226477 w 1030084"/>
                    <a:gd name="connsiteY5-848" fmla="*/ 302182 h 721576"/>
                    <a:gd name="connsiteX6-849" fmla="*/ 287596 w 1030084"/>
                    <a:gd name="connsiteY6-850" fmla="*/ 176614 h 721576"/>
                    <a:gd name="connsiteX7-851" fmla="*/ 462107 w 1030084"/>
                    <a:gd name="connsiteY7-852" fmla="*/ 160696 h 721576"/>
                    <a:gd name="connsiteX8-853" fmla="*/ 582180 w 1030084"/>
                    <a:gd name="connsiteY8-854" fmla="*/ 52619 h 721576"/>
                    <a:gd name="connsiteX9-855" fmla="*/ 805220 w 1030084"/>
                    <a:gd name="connsiteY9-856" fmla="*/ 3677 h 721576"/>
                    <a:gd name="connsiteX10-857" fmla="*/ 1006666 w 1030084"/>
                    <a:gd name="connsiteY10-858" fmla="*/ 147331 h 721576"/>
                    <a:gd name="connsiteX11-859" fmla="*/ 986619 w 1030084"/>
                    <a:gd name="connsiteY11-860" fmla="*/ 440753 h 721576"/>
                    <a:gd name="connsiteX12-861" fmla="*/ 812702 w 1030084"/>
                    <a:gd name="connsiteY12-862" fmla="*/ 534278 h 721576"/>
                    <a:gd name="connsiteX13-863" fmla="*/ 775549 w 1030084"/>
                    <a:gd name="connsiteY13-864" fmla="*/ 646095 h 721576"/>
                    <a:gd name="connsiteX14-865" fmla="*/ 639559 w 1030084"/>
                    <a:gd name="connsiteY14-866" fmla="*/ 605615 h 721576"/>
                    <a:gd name="connsiteX15-867" fmla="*/ 539326 w 1030084"/>
                    <a:gd name="connsiteY15-868" fmla="*/ 716064 h 721576"/>
                    <a:gd name="connsiteX16-869" fmla="*/ 383495 w 1030084"/>
                    <a:gd name="connsiteY16-870" fmla="*/ 662400 h 721576"/>
                    <a:gd name="connsiteX17-871" fmla="*/ 291131 w 1030084"/>
                    <a:gd name="connsiteY17-872" fmla="*/ 708582 h 721576"/>
                    <a:gd name="connsiteX18-873" fmla="*/ 69458 w 1030084"/>
                    <a:gd name="connsiteY18-874" fmla="*/ 680873 h 721576"/>
                    <a:gd name="connsiteX0-875" fmla="*/ 69458 w 1030084"/>
                    <a:gd name="connsiteY0-876" fmla="*/ 680873 h 716669"/>
                    <a:gd name="connsiteX1-877" fmla="*/ 1270 w 1030084"/>
                    <a:gd name="connsiteY1-878" fmla="*/ 578886 h 716669"/>
                    <a:gd name="connsiteX2-879" fmla="*/ 69458 w 1030084"/>
                    <a:gd name="connsiteY2-880" fmla="*/ 505382 h 716669"/>
                    <a:gd name="connsiteX3-881" fmla="*/ 38215 w 1030084"/>
                    <a:gd name="connsiteY3-882" fmla="*/ 401434 h 716669"/>
                    <a:gd name="connsiteX4-883" fmla="*/ 108364 w 1030084"/>
                    <a:gd name="connsiteY4-884" fmla="*/ 307884 h 716669"/>
                    <a:gd name="connsiteX5-885" fmla="*/ 226477 w 1030084"/>
                    <a:gd name="connsiteY5-886" fmla="*/ 302182 h 716669"/>
                    <a:gd name="connsiteX6-887" fmla="*/ 287596 w 1030084"/>
                    <a:gd name="connsiteY6-888" fmla="*/ 176614 h 716669"/>
                    <a:gd name="connsiteX7-889" fmla="*/ 462107 w 1030084"/>
                    <a:gd name="connsiteY7-890" fmla="*/ 160696 h 716669"/>
                    <a:gd name="connsiteX8-891" fmla="*/ 582180 w 1030084"/>
                    <a:gd name="connsiteY8-892" fmla="*/ 52619 h 716669"/>
                    <a:gd name="connsiteX9-893" fmla="*/ 805220 w 1030084"/>
                    <a:gd name="connsiteY9-894" fmla="*/ 3677 h 716669"/>
                    <a:gd name="connsiteX10-895" fmla="*/ 1006666 w 1030084"/>
                    <a:gd name="connsiteY10-896" fmla="*/ 147331 h 716669"/>
                    <a:gd name="connsiteX11-897" fmla="*/ 986619 w 1030084"/>
                    <a:gd name="connsiteY11-898" fmla="*/ 440753 h 716669"/>
                    <a:gd name="connsiteX12-899" fmla="*/ 812702 w 1030084"/>
                    <a:gd name="connsiteY12-900" fmla="*/ 534278 h 716669"/>
                    <a:gd name="connsiteX13-901" fmla="*/ 775549 w 1030084"/>
                    <a:gd name="connsiteY13-902" fmla="*/ 646095 h 716669"/>
                    <a:gd name="connsiteX14-903" fmla="*/ 639559 w 1030084"/>
                    <a:gd name="connsiteY14-904" fmla="*/ 605615 h 716669"/>
                    <a:gd name="connsiteX15-905" fmla="*/ 539326 w 1030084"/>
                    <a:gd name="connsiteY15-906" fmla="*/ 716064 h 716669"/>
                    <a:gd name="connsiteX16-907" fmla="*/ 386049 w 1030084"/>
                    <a:gd name="connsiteY16-908" fmla="*/ 649629 h 716669"/>
                    <a:gd name="connsiteX17-909" fmla="*/ 291131 w 1030084"/>
                    <a:gd name="connsiteY17-910" fmla="*/ 708582 h 716669"/>
                    <a:gd name="connsiteX18-911" fmla="*/ 69458 w 1030084"/>
                    <a:gd name="connsiteY18-912" fmla="*/ 680873 h 716669"/>
                    <a:gd name="connsiteX0-913" fmla="*/ 69458 w 1030084"/>
                    <a:gd name="connsiteY0-914" fmla="*/ 680873 h 720982"/>
                    <a:gd name="connsiteX1-915" fmla="*/ 1270 w 1030084"/>
                    <a:gd name="connsiteY1-916" fmla="*/ 578886 h 720982"/>
                    <a:gd name="connsiteX2-917" fmla="*/ 69458 w 1030084"/>
                    <a:gd name="connsiteY2-918" fmla="*/ 505382 h 720982"/>
                    <a:gd name="connsiteX3-919" fmla="*/ 38215 w 1030084"/>
                    <a:gd name="connsiteY3-920" fmla="*/ 401434 h 720982"/>
                    <a:gd name="connsiteX4-921" fmla="*/ 108364 w 1030084"/>
                    <a:gd name="connsiteY4-922" fmla="*/ 307884 h 720982"/>
                    <a:gd name="connsiteX5-923" fmla="*/ 226477 w 1030084"/>
                    <a:gd name="connsiteY5-924" fmla="*/ 302182 h 720982"/>
                    <a:gd name="connsiteX6-925" fmla="*/ 287596 w 1030084"/>
                    <a:gd name="connsiteY6-926" fmla="*/ 176614 h 720982"/>
                    <a:gd name="connsiteX7-927" fmla="*/ 462107 w 1030084"/>
                    <a:gd name="connsiteY7-928" fmla="*/ 160696 h 720982"/>
                    <a:gd name="connsiteX8-929" fmla="*/ 582180 w 1030084"/>
                    <a:gd name="connsiteY8-930" fmla="*/ 52619 h 720982"/>
                    <a:gd name="connsiteX9-931" fmla="*/ 805220 w 1030084"/>
                    <a:gd name="connsiteY9-932" fmla="*/ 3677 h 720982"/>
                    <a:gd name="connsiteX10-933" fmla="*/ 1006666 w 1030084"/>
                    <a:gd name="connsiteY10-934" fmla="*/ 147331 h 720982"/>
                    <a:gd name="connsiteX11-935" fmla="*/ 986619 w 1030084"/>
                    <a:gd name="connsiteY11-936" fmla="*/ 440753 h 720982"/>
                    <a:gd name="connsiteX12-937" fmla="*/ 812702 w 1030084"/>
                    <a:gd name="connsiteY12-938" fmla="*/ 534278 h 720982"/>
                    <a:gd name="connsiteX13-939" fmla="*/ 775549 w 1030084"/>
                    <a:gd name="connsiteY13-940" fmla="*/ 646095 h 720982"/>
                    <a:gd name="connsiteX14-941" fmla="*/ 639559 w 1030084"/>
                    <a:gd name="connsiteY14-942" fmla="*/ 605615 h 720982"/>
                    <a:gd name="connsiteX15-943" fmla="*/ 539326 w 1030084"/>
                    <a:gd name="connsiteY15-944" fmla="*/ 716064 h 720982"/>
                    <a:gd name="connsiteX16-945" fmla="*/ 386049 w 1030084"/>
                    <a:gd name="connsiteY16-946" fmla="*/ 649629 h 720982"/>
                    <a:gd name="connsiteX17-947" fmla="*/ 291131 w 1030084"/>
                    <a:gd name="connsiteY17-948" fmla="*/ 708582 h 720982"/>
                    <a:gd name="connsiteX18-949" fmla="*/ 69458 w 1030084"/>
                    <a:gd name="connsiteY18-950" fmla="*/ 680873 h 720982"/>
                    <a:gd name="connsiteX0-951" fmla="*/ 69152 w 1029778"/>
                    <a:gd name="connsiteY0-952" fmla="*/ 680873 h 720982"/>
                    <a:gd name="connsiteX1-953" fmla="*/ 964 w 1029778"/>
                    <a:gd name="connsiteY1-954" fmla="*/ 578886 h 720982"/>
                    <a:gd name="connsiteX2-955" fmla="*/ 69152 w 1029778"/>
                    <a:gd name="connsiteY2-956" fmla="*/ 505382 h 720982"/>
                    <a:gd name="connsiteX3-957" fmla="*/ 37909 w 1029778"/>
                    <a:gd name="connsiteY3-958" fmla="*/ 401434 h 720982"/>
                    <a:gd name="connsiteX4-959" fmla="*/ 108058 w 1029778"/>
                    <a:gd name="connsiteY4-960" fmla="*/ 307884 h 720982"/>
                    <a:gd name="connsiteX5-961" fmla="*/ 226171 w 1029778"/>
                    <a:gd name="connsiteY5-962" fmla="*/ 302182 h 720982"/>
                    <a:gd name="connsiteX6-963" fmla="*/ 287290 w 1029778"/>
                    <a:gd name="connsiteY6-964" fmla="*/ 176614 h 720982"/>
                    <a:gd name="connsiteX7-965" fmla="*/ 461801 w 1029778"/>
                    <a:gd name="connsiteY7-966" fmla="*/ 160696 h 720982"/>
                    <a:gd name="connsiteX8-967" fmla="*/ 581874 w 1029778"/>
                    <a:gd name="connsiteY8-968" fmla="*/ 52619 h 720982"/>
                    <a:gd name="connsiteX9-969" fmla="*/ 804914 w 1029778"/>
                    <a:gd name="connsiteY9-970" fmla="*/ 3677 h 720982"/>
                    <a:gd name="connsiteX10-971" fmla="*/ 1006360 w 1029778"/>
                    <a:gd name="connsiteY10-972" fmla="*/ 147331 h 720982"/>
                    <a:gd name="connsiteX11-973" fmla="*/ 986313 w 1029778"/>
                    <a:gd name="connsiteY11-974" fmla="*/ 440753 h 720982"/>
                    <a:gd name="connsiteX12-975" fmla="*/ 812396 w 1029778"/>
                    <a:gd name="connsiteY12-976" fmla="*/ 534278 h 720982"/>
                    <a:gd name="connsiteX13-977" fmla="*/ 775243 w 1029778"/>
                    <a:gd name="connsiteY13-978" fmla="*/ 646095 h 720982"/>
                    <a:gd name="connsiteX14-979" fmla="*/ 639253 w 1029778"/>
                    <a:gd name="connsiteY14-980" fmla="*/ 605615 h 720982"/>
                    <a:gd name="connsiteX15-981" fmla="*/ 539020 w 1029778"/>
                    <a:gd name="connsiteY15-982" fmla="*/ 716064 h 720982"/>
                    <a:gd name="connsiteX16-983" fmla="*/ 385743 w 1029778"/>
                    <a:gd name="connsiteY16-984" fmla="*/ 649629 h 720982"/>
                    <a:gd name="connsiteX17-985" fmla="*/ 219307 w 1029778"/>
                    <a:gd name="connsiteY17-986" fmla="*/ 693256 h 720982"/>
                    <a:gd name="connsiteX18-987" fmla="*/ 69152 w 1029778"/>
                    <a:gd name="connsiteY18-988" fmla="*/ 680873 h 720982"/>
                    <a:gd name="connsiteX0-989" fmla="*/ 69152 w 1029778"/>
                    <a:gd name="connsiteY0-990" fmla="*/ 680873 h 716147"/>
                    <a:gd name="connsiteX1-991" fmla="*/ 964 w 1029778"/>
                    <a:gd name="connsiteY1-992" fmla="*/ 578886 h 716147"/>
                    <a:gd name="connsiteX2-993" fmla="*/ 69152 w 1029778"/>
                    <a:gd name="connsiteY2-994" fmla="*/ 505382 h 716147"/>
                    <a:gd name="connsiteX3-995" fmla="*/ 37909 w 1029778"/>
                    <a:gd name="connsiteY3-996" fmla="*/ 401434 h 716147"/>
                    <a:gd name="connsiteX4-997" fmla="*/ 108058 w 1029778"/>
                    <a:gd name="connsiteY4-998" fmla="*/ 307884 h 716147"/>
                    <a:gd name="connsiteX5-999" fmla="*/ 226171 w 1029778"/>
                    <a:gd name="connsiteY5-1000" fmla="*/ 302182 h 716147"/>
                    <a:gd name="connsiteX6-1001" fmla="*/ 287290 w 1029778"/>
                    <a:gd name="connsiteY6-1002" fmla="*/ 176614 h 716147"/>
                    <a:gd name="connsiteX7-1003" fmla="*/ 461801 w 1029778"/>
                    <a:gd name="connsiteY7-1004" fmla="*/ 160696 h 716147"/>
                    <a:gd name="connsiteX8-1005" fmla="*/ 581874 w 1029778"/>
                    <a:gd name="connsiteY8-1006" fmla="*/ 52619 h 716147"/>
                    <a:gd name="connsiteX9-1007" fmla="*/ 804914 w 1029778"/>
                    <a:gd name="connsiteY9-1008" fmla="*/ 3677 h 716147"/>
                    <a:gd name="connsiteX10-1009" fmla="*/ 1006360 w 1029778"/>
                    <a:gd name="connsiteY10-1010" fmla="*/ 147331 h 716147"/>
                    <a:gd name="connsiteX11-1011" fmla="*/ 986313 w 1029778"/>
                    <a:gd name="connsiteY11-1012" fmla="*/ 440753 h 716147"/>
                    <a:gd name="connsiteX12-1013" fmla="*/ 812396 w 1029778"/>
                    <a:gd name="connsiteY12-1014" fmla="*/ 534278 h 716147"/>
                    <a:gd name="connsiteX13-1015" fmla="*/ 775243 w 1029778"/>
                    <a:gd name="connsiteY13-1016" fmla="*/ 646095 h 716147"/>
                    <a:gd name="connsiteX14-1017" fmla="*/ 639253 w 1029778"/>
                    <a:gd name="connsiteY14-1018" fmla="*/ 605615 h 716147"/>
                    <a:gd name="connsiteX15-1019" fmla="*/ 539020 w 1029778"/>
                    <a:gd name="connsiteY15-1020" fmla="*/ 716064 h 716147"/>
                    <a:gd name="connsiteX16-1021" fmla="*/ 342322 w 1029778"/>
                    <a:gd name="connsiteY16-1022" fmla="*/ 624087 h 716147"/>
                    <a:gd name="connsiteX17-1023" fmla="*/ 219307 w 1029778"/>
                    <a:gd name="connsiteY17-1024" fmla="*/ 693256 h 716147"/>
                    <a:gd name="connsiteX18-1025" fmla="*/ 69152 w 1029778"/>
                    <a:gd name="connsiteY18-1026" fmla="*/ 680873 h 716147"/>
                    <a:gd name="connsiteX0-1027" fmla="*/ 69152 w 1029778"/>
                    <a:gd name="connsiteY0-1028" fmla="*/ 680873 h 698527"/>
                    <a:gd name="connsiteX1-1029" fmla="*/ 964 w 1029778"/>
                    <a:gd name="connsiteY1-1030" fmla="*/ 578886 h 698527"/>
                    <a:gd name="connsiteX2-1031" fmla="*/ 69152 w 1029778"/>
                    <a:gd name="connsiteY2-1032" fmla="*/ 505382 h 698527"/>
                    <a:gd name="connsiteX3-1033" fmla="*/ 37909 w 1029778"/>
                    <a:gd name="connsiteY3-1034" fmla="*/ 401434 h 698527"/>
                    <a:gd name="connsiteX4-1035" fmla="*/ 108058 w 1029778"/>
                    <a:gd name="connsiteY4-1036" fmla="*/ 307884 h 698527"/>
                    <a:gd name="connsiteX5-1037" fmla="*/ 226171 w 1029778"/>
                    <a:gd name="connsiteY5-1038" fmla="*/ 302182 h 698527"/>
                    <a:gd name="connsiteX6-1039" fmla="*/ 287290 w 1029778"/>
                    <a:gd name="connsiteY6-1040" fmla="*/ 176614 h 698527"/>
                    <a:gd name="connsiteX7-1041" fmla="*/ 461801 w 1029778"/>
                    <a:gd name="connsiteY7-1042" fmla="*/ 160696 h 698527"/>
                    <a:gd name="connsiteX8-1043" fmla="*/ 581874 w 1029778"/>
                    <a:gd name="connsiteY8-1044" fmla="*/ 52619 h 698527"/>
                    <a:gd name="connsiteX9-1045" fmla="*/ 804914 w 1029778"/>
                    <a:gd name="connsiteY9-1046" fmla="*/ 3677 h 698527"/>
                    <a:gd name="connsiteX10-1047" fmla="*/ 1006360 w 1029778"/>
                    <a:gd name="connsiteY10-1048" fmla="*/ 147331 h 698527"/>
                    <a:gd name="connsiteX11-1049" fmla="*/ 986313 w 1029778"/>
                    <a:gd name="connsiteY11-1050" fmla="*/ 440753 h 698527"/>
                    <a:gd name="connsiteX12-1051" fmla="*/ 812396 w 1029778"/>
                    <a:gd name="connsiteY12-1052" fmla="*/ 534278 h 698527"/>
                    <a:gd name="connsiteX13-1053" fmla="*/ 775243 w 1029778"/>
                    <a:gd name="connsiteY13-1054" fmla="*/ 646095 h 698527"/>
                    <a:gd name="connsiteX14-1055" fmla="*/ 639253 w 1029778"/>
                    <a:gd name="connsiteY14-1056" fmla="*/ 605615 h 698527"/>
                    <a:gd name="connsiteX15-1057" fmla="*/ 498153 w 1029778"/>
                    <a:gd name="connsiteY15-1058" fmla="*/ 685413 h 698527"/>
                    <a:gd name="connsiteX16-1059" fmla="*/ 342322 w 1029778"/>
                    <a:gd name="connsiteY16-1060" fmla="*/ 624087 h 698527"/>
                    <a:gd name="connsiteX17-1061" fmla="*/ 219307 w 1029778"/>
                    <a:gd name="connsiteY17-1062" fmla="*/ 693256 h 698527"/>
                    <a:gd name="connsiteX18-1063" fmla="*/ 69152 w 1029778"/>
                    <a:gd name="connsiteY18-1064" fmla="*/ 680873 h 698527"/>
                    <a:gd name="connsiteX0-1065" fmla="*/ 69152 w 1029778"/>
                    <a:gd name="connsiteY0-1066" fmla="*/ 680873 h 698527"/>
                    <a:gd name="connsiteX1-1067" fmla="*/ 964 w 1029778"/>
                    <a:gd name="connsiteY1-1068" fmla="*/ 578886 h 698527"/>
                    <a:gd name="connsiteX2-1069" fmla="*/ 69152 w 1029778"/>
                    <a:gd name="connsiteY2-1070" fmla="*/ 505382 h 698527"/>
                    <a:gd name="connsiteX3-1071" fmla="*/ 37909 w 1029778"/>
                    <a:gd name="connsiteY3-1072" fmla="*/ 401434 h 698527"/>
                    <a:gd name="connsiteX4-1073" fmla="*/ 108058 w 1029778"/>
                    <a:gd name="connsiteY4-1074" fmla="*/ 307884 h 698527"/>
                    <a:gd name="connsiteX5-1075" fmla="*/ 226171 w 1029778"/>
                    <a:gd name="connsiteY5-1076" fmla="*/ 302182 h 698527"/>
                    <a:gd name="connsiteX6-1077" fmla="*/ 287290 w 1029778"/>
                    <a:gd name="connsiteY6-1078" fmla="*/ 176614 h 698527"/>
                    <a:gd name="connsiteX7-1079" fmla="*/ 461801 w 1029778"/>
                    <a:gd name="connsiteY7-1080" fmla="*/ 160696 h 698527"/>
                    <a:gd name="connsiteX8-1081" fmla="*/ 581874 w 1029778"/>
                    <a:gd name="connsiteY8-1082" fmla="*/ 52619 h 698527"/>
                    <a:gd name="connsiteX9-1083" fmla="*/ 804914 w 1029778"/>
                    <a:gd name="connsiteY9-1084" fmla="*/ 3677 h 698527"/>
                    <a:gd name="connsiteX10-1085" fmla="*/ 1006360 w 1029778"/>
                    <a:gd name="connsiteY10-1086" fmla="*/ 147331 h 698527"/>
                    <a:gd name="connsiteX11-1087" fmla="*/ 986313 w 1029778"/>
                    <a:gd name="connsiteY11-1088" fmla="*/ 440753 h 698527"/>
                    <a:gd name="connsiteX12-1089" fmla="*/ 812396 w 1029778"/>
                    <a:gd name="connsiteY12-1090" fmla="*/ 534278 h 698527"/>
                    <a:gd name="connsiteX13-1091" fmla="*/ 775243 w 1029778"/>
                    <a:gd name="connsiteY13-1092" fmla="*/ 646095 h 698527"/>
                    <a:gd name="connsiteX14-1093" fmla="*/ 639253 w 1029778"/>
                    <a:gd name="connsiteY14-1094" fmla="*/ 605615 h 698527"/>
                    <a:gd name="connsiteX15-1095" fmla="*/ 498153 w 1029778"/>
                    <a:gd name="connsiteY15-1096" fmla="*/ 685413 h 698527"/>
                    <a:gd name="connsiteX16-1097" fmla="*/ 342322 w 1029778"/>
                    <a:gd name="connsiteY16-1098" fmla="*/ 624087 h 698527"/>
                    <a:gd name="connsiteX17-1099" fmla="*/ 219307 w 1029778"/>
                    <a:gd name="connsiteY17-1100" fmla="*/ 693256 h 698527"/>
                    <a:gd name="connsiteX18-1101" fmla="*/ 69152 w 1029778"/>
                    <a:gd name="connsiteY18-1102" fmla="*/ 680873 h 698527"/>
                    <a:gd name="connsiteX0-1103" fmla="*/ 69152 w 1029778"/>
                    <a:gd name="connsiteY0-1104" fmla="*/ 680873 h 698527"/>
                    <a:gd name="connsiteX1-1105" fmla="*/ 964 w 1029778"/>
                    <a:gd name="connsiteY1-1106" fmla="*/ 578886 h 698527"/>
                    <a:gd name="connsiteX2-1107" fmla="*/ 69152 w 1029778"/>
                    <a:gd name="connsiteY2-1108" fmla="*/ 505382 h 698527"/>
                    <a:gd name="connsiteX3-1109" fmla="*/ 37909 w 1029778"/>
                    <a:gd name="connsiteY3-1110" fmla="*/ 401434 h 698527"/>
                    <a:gd name="connsiteX4-1111" fmla="*/ 108058 w 1029778"/>
                    <a:gd name="connsiteY4-1112" fmla="*/ 307884 h 698527"/>
                    <a:gd name="connsiteX5-1113" fmla="*/ 226171 w 1029778"/>
                    <a:gd name="connsiteY5-1114" fmla="*/ 302182 h 698527"/>
                    <a:gd name="connsiteX6-1115" fmla="*/ 287290 w 1029778"/>
                    <a:gd name="connsiteY6-1116" fmla="*/ 176614 h 698527"/>
                    <a:gd name="connsiteX7-1117" fmla="*/ 461801 w 1029778"/>
                    <a:gd name="connsiteY7-1118" fmla="*/ 160696 h 698527"/>
                    <a:gd name="connsiteX8-1119" fmla="*/ 581874 w 1029778"/>
                    <a:gd name="connsiteY8-1120" fmla="*/ 52619 h 698527"/>
                    <a:gd name="connsiteX9-1121" fmla="*/ 804914 w 1029778"/>
                    <a:gd name="connsiteY9-1122" fmla="*/ 3677 h 698527"/>
                    <a:gd name="connsiteX10-1123" fmla="*/ 1006360 w 1029778"/>
                    <a:gd name="connsiteY10-1124" fmla="*/ 147331 h 698527"/>
                    <a:gd name="connsiteX11-1125" fmla="*/ 986313 w 1029778"/>
                    <a:gd name="connsiteY11-1126" fmla="*/ 440753 h 698527"/>
                    <a:gd name="connsiteX12-1127" fmla="*/ 812396 w 1029778"/>
                    <a:gd name="connsiteY12-1128" fmla="*/ 534278 h 698527"/>
                    <a:gd name="connsiteX13-1129" fmla="*/ 775243 w 1029778"/>
                    <a:gd name="connsiteY13-1130" fmla="*/ 646095 h 698527"/>
                    <a:gd name="connsiteX14-1131" fmla="*/ 629037 w 1029778"/>
                    <a:gd name="connsiteY14-1132" fmla="*/ 574965 h 698527"/>
                    <a:gd name="connsiteX15-1133" fmla="*/ 498153 w 1029778"/>
                    <a:gd name="connsiteY15-1134" fmla="*/ 685413 h 698527"/>
                    <a:gd name="connsiteX16-1135" fmla="*/ 342322 w 1029778"/>
                    <a:gd name="connsiteY16-1136" fmla="*/ 624087 h 698527"/>
                    <a:gd name="connsiteX17-1137" fmla="*/ 219307 w 1029778"/>
                    <a:gd name="connsiteY17-1138" fmla="*/ 693256 h 698527"/>
                    <a:gd name="connsiteX18-1139" fmla="*/ 69152 w 1029778"/>
                    <a:gd name="connsiteY18-1140" fmla="*/ 680873 h 698527"/>
                    <a:gd name="connsiteX0-1141" fmla="*/ 69152 w 1030718"/>
                    <a:gd name="connsiteY0-1142" fmla="*/ 680873 h 698527"/>
                    <a:gd name="connsiteX1-1143" fmla="*/ 964 w 1030718"/>
                    <a:gd name="connsiteY1-1144" fmla="*/ 578886 h 698527"/>
                    <a:gd name="connsiteX2-1145" fmla="*/ 69152 w 1030718"/>
                    <a:gd name="connsiteY2-1146" fmla="*/ 505382 h 698527"/>
                    <a:gd name="connsiteX3-1147" fmla="*/ 37909 w 1030718"/>
                    <a:gd name="connsiteY3-1148" fmla="*/ 401434 h 698527"/>
                    <a:gd name="connsiteX4-1149" fmla="*/ 108058 w 1030718"/>
                    <a:gd name="connsiteY4-1150" fmla="*/ 307884 h 698527"/>
                    <a:gd name="connsiteX5-1151" fmla="*/ 226171 w 1030718"/>
                    <a:gd name="connsiteY5-1152" fmla="*/ 302182 h 698527"/>
                    <a:gd name="connsiteX6-1153" fmla="*/ 287290 w 1030718"/>
                    <a:gd name="connsiteY6-1154" fmla="*/ 176614 h 698527"/>
                    <a:gd name="connsiteX7-1155" fmla="*/ 461801 w 1030718"/>
                    <a:gd name="connsiteY7-1156" fmla="*/ 160696 h 698527"/>
                    <a:gd name="connsiteX8-1157" fmla="*/ 581874 w 1030718"/>
                    <a:gd name="connsiteY8-1158" fmla="*/ 52619 h 698527"/>
                    <a:gd name="connsiteX9-1159" fmla="*/ 804914 w 1030718"/>
                    <a:gd name="connsiteY9-1160" fmla="*/ 3677 h 698527"/>
                    <a:gd name="connsiteX10-1161" fmla="*/ 1006360 w 1030718"/>
                    <a:gd name="connsiteY10-1162" fmla="*/ 147331 h 698527"/>
                    <a:gd name="connsiteX11-1163" fmla="*/ 986313 w 1030718"/>
                    <a:gd name="connsiteY11-1164" fmla="*/ 440753 h 698527"/>
                    <a:gd name="connsiteX12-1165" fmla="*/ 789408 w 1030718"/>
                    <a:gd name="connsiteY12-1166" fmla="*/ 495966 h 698527"/>
                    <a:gd name="connsiteX13-1167" fmla="*/ 775243 w 1030718"/>
                    <a:gd name="connsiteY13-1168" fmla="*/ 646095 h 698527"/>
                    <a:gd name="connsiteX14-1169" fmla="*/ 629037 w 1030718"/>
                    <a:gd name="connsiteY14-1170" fmla="*/ 574965 h 698527"/>
                    <a:gd name="connsiteX15-1171" fmla="*/ 498153 w 1030718"/>
                    <a:gd name="connsiteY15-1172" fmla="*/ 685413 h 698527"/>
                    <a:gd name="connsiteX16-1173" fmla="*/ 342322 w 1030718"/>
                    <a:gd name="connsiteY16-1174" fmla="*/ 624087 h 698527"/>
                    <a:gd name="connsiteX17-1175" fmla="*/ 219307 w 1030718"/>
                    <a:gd name="connsiteY17-1176" fmla="*/ 693256 h 698527"/>
                    <a:gd name="connsiteX18-1177" fmla="*/ 69152 w 1030718"/>
                    <a:gd name="connsiteY18-1178" fmla="*/ 680873 h 698527"/>
                    <a:gd name="connsiteX0-1179" fmla="*/ 69152 w 1019266"/>
                    <a:gd name="connsiteY0-1180" fmla="*/ 680873 h 698527"/>
                    <a:gd name="connsiteX1-1181" fmla="*/ 964 w 1019266"/>
                    <a:gd name="connsiteY1-1182" fmla="*/ 578886 h 698527"/>
                    <a:gd name="connsiteX2-1183" fmla="*/ 69152 w 1019266"/>
                    <a:gd name="connsiteY2-1184" fmla="*/ 505382 h 698527"/>
                    <a:gd name="connsiteX3-1185" fmla="*/ 37909 w 1019266"/>
                    <a:gd name="connsiteY3-1186" fmla="*/ 401434 h 698527"/>
                    <a:gd name="connsiteX4-1187" fmla="*/ 108058 w 1019266"/>
                    <a:gd name="connsiteY4-1188" fmla="*/ 307884 h 698527"/>
                    <a:gd name="connsiteX5-1189" fmla="*/ 226171 w 1019266"/>
                    <a:gd name="connsiteY5-1190" fmla="*/ 302182 h 698527"/>
                    <a:gd name="connsiteX6-1191" fmla="*/ 287290 w 1019266"/>
                    <a:gd name="connsiteY6-1192" fmla="*/ 176614 h 698527"/>
                    <a:gd name="connsiteX7-1193" fmla="*/ 461801 w 1019266"/>
                    <a:gd name="connsiteY7-1194" fmla="*/ 160696 h 698527"/>
                    <a:gd name="connsiteX8-1195" fmla="*/ 581874 w 1019266"/>
                    <a:gd name="connsiteY8-1196" fmla="*/ 52619 h 698527"/>
                    <a:gd name="connsiteX9-1197" fmla="*/ 804914 w 1019266"/>
                    <a:gd name="connsiteY9-1198" fmla="*/ 3677 h 698527"/>
                    <a:gd name="connsiteX10-1199" fmla="*/ 1006360 w 1019266"/>
                    <a:gd name="connsiteY10-1200" fmla="*/ 147331 h 698527"/>
                    <a:gd name="connsiteX11-1201" fmla="*/ 976096 w 1019266"/>
                    <a:gd name="connsiteY11-1202" fmla="*/ 417766 h 698527"/>
                    <a:gd name="connsiteX12-1203" fmla="*/ 789408 w 1019266"/>
                    <a:gd name="connsiteY12-1204" fmla="*/ 495966 h 698527"/>
                    <a:gd name="connsiteX13-1205" fmla="*/ 775243 w 1019266"/>
                    <a:gd name="connsiteY13-1206" fmla="*/ 646095 h 698527"/>
                    <a:gd name="connsiteX14-1207" fmla="*/ 629037 w 1019266"/>
                    <a:gd name="connsiteY14-1208" fmla="*/ 574965 h 698527"/>
                    <a:gd name="connsiteX15-1209" fmla="*/ 498153 w 1019266"/>
                    <a:gd name="connsiteY15-1210" fmla="*/ 685413 h 698527"/>
                    <a:gd name="connsiteX16-1211" fmla="*/ 342322 w 1019266"/>
                    <a:gd name="connsiteY16-1212" fmla="*/ 624087 h 698527"/>
                    <a:gd name="connsiteX17-1213" fmla="*/ 219307 w 1019266"/>
                    <a:gd name="connsiteY17-1214" fmla="*/ 693256 h 698527"/>
                    <a:gd name="connsiteX18-1215" fmla="*/ 69152 w 1019266"/>
                    <a:gd name="connsiteY18-1216" fmla="*/ 680873 h 698527"/>
                    <a:gd name="connsiteX0-1217" fmla="*/ 69152 w 1029175"/>
                    <a:gd name="connsiteY0-1218" fmla="*/ 680873 h 698527"/>
                    <a:gd name="connsiteX1-1219" fmla="*/ 964 w 1029175"/>
                    <a:gd name="connsiteY1-1220" fmla="*/ 578886 h 698527"/>
                    <a:gd name="connsiteX2-1221" fmla="*/ 69152 w 1029175"/>
                    <a:gd name="connsiteY2-1222" fmla="*/ 505382 h 698527"/>
                    <a:gd name="connsiteX3-1223" fmla="*/ 37909 w 1029175"/>
                    <a:gd name="connsiteY3-1224" fmla="*/ 401434 h 698527"/>
                    <a:gd name="connsiteX4-1225" fmla="*/ 108058 w 1029175"/>
                    <a:gd name="connsiteY4-1226" fmla="*/ 307884 h 698527"/>
                    <a:gd name="connsiteX5-1227" fmla="*/ 226171 w 1029175"/>
                    <a:gd name="connsiteY5-1228" fmla="*/ 302182 h 698527"/>
                    <a:gd name="connsiteX6-1229" fmla="*/ 287290 w 1029175"/>
                    <a:gd name="connsiteY6-1230" fmla="*/ 176614 h 698527"/>
                    <a:gd name="connsiteX7-1231" fmla="*/ 461801 w 1029175"/>
                    <a:gd name="connsiteY7-1232" fmla="*/ 160696 h 698527"/>
                    <a:gd name="connsiteX8-1233" fmla="*/ 581874 w 1029175"/>
                    <a:gd name="connsiteY8-1234" fmla="*/ 52619 h 698527"/>
                    <a:gd name="connsiteX9-1235" fmla="*/ 804914 w 1029175"/>
                    <a:gd name="connsiteY9-1236" fmla="*/ 3677 h 698527"/>
                    <a:gd name="connsiteX10-1237" fmla="*/ 1006360 w 1029175"/>
                    <a:gd name="connsiteY10-1238" fmla="*/ 147331 h 698527"/>
                    <a:gd name="connsiteX11-1239" fmla="*/ 976096 w 1029175"/>
                    <a:gd name="connsiteY11-1240" fmla="*/ 417766 h 698527"/>
                    <a:gd name="connsiteX12-1241" fmla="*/ 789408 w 1029175"/>
                    <a:gd name="connsiteY12-1242" fmla="*/ 495966 h 698527"/>
                    <a:gd name="connsiteX13-1243" fmla="*/ 775243 w 1029175"/>
                    <a:gd name="connsiteY13-1244" fmla="*/ 646095 h 698527"/>
                    <a:gd name="connsiteX14-1245" fmla="*/ 629037 w 1029175"/>
                    <a:gd name="connsiteY14-1246" fmla="*/ 574965 h 698527"/>
                    <a:gd name="connsiteX15-1247" fmla="*/ 498153 w 1029175"/>
                    <a:gd name="connsiteY15-1248" fmla="*/ 685413 h 698527"/>
                    <a:gd name="connsiteX16-1249" fmla="*/ 342322 w 1029175"/>
                    <a:gd name="connsiteY16-1250" fmla="*/ 624087 h 698527"/>
                    <a:gd name="connsiteX17-1251" fmla="*/ 219307 w 1029175"/>
                    <a:gd name="connsiteY17-1252" fmla="*/ 693256 h 698527"/>
                    <a:gd name="connsiteX18-1253" fmla="*/ 69152 w 1029175"/>
                    <a:gd name="connsiteY18-1254" fmla="*/ 680873 h 698527"/>
                    <a:gd name="connsiteX0-1255" fmla="*/ 69152 w 1034434"/>
                    <a:gd name="connsiteY0-1256" fmla="*/ 680873 h 698527"/>
                    <a:gd name="connsiteX1-1257" fmla="*/ 964 w 1034434"/>
                    <a:gd name="connsiteY1-1258" fmla="*/ 578886 h 698527"/>
                    <a:gd name="connsiteX2-1259" fmla="*/ 69152 w 1034434"/>
                    <a:gd name="connsiteY2-1260" fmla="*/ 505382 h 698527"/>
                    <a:gd name="connsiteX3-1261" fmla="*/ 37909 w 1034434"/>
                    <a:gd name="connsiteY3-1262" fmla="*/ 401434 h 698527"/>
                    <a:gd name="connsiteX4-1263" fmla="*/ 108058 w 1034434"/>
                    <a:gd name="connsiteY4-1264" fmla="*/ 307884 h 698527"/>
                    <a:gd name="connsiteX5-1265" fmla="*/ 226171 w 1034434"/>
                    <a:gd name="connsiteY5-1266" fmla="*/ 302182 h 698527"/>
                    <a:gd name="connsiteX6-1267" fmla="*/ 287290 w 1034434"/>
                    <a:gd name="connsiteY6-1268" fmla="*/ 176614 h 698527"/>
                    <a:gd name="connsiteX7-1269" fmla="*/ 461801 w 1034434"/>
                    <a:gd name="connsiteY7-1270" fmla="*/ 160696 h 698527"/>
                    <a:gd name="connsiteX8-1271" fmla="*/ 581874 w 1034434"/>
                    <a:gd name="connsiteY8-1272" fmla="*/ 52619 h 698527"/>
                    <a:gd name="connsiteX9-1273" fmla="*/ 804914 w 1034434"/>
                    <a:gd name="connsiteY9-1274" fmla="*/ 3677 h 698527"/>
                    <a:gd name="connsiteX10-1275" fmla="*/ 1006360 w 1034434"/>
                    <a:gd name="connsiteY10-1276" fmla="*/ 147331 h 698527"/>
                    <a:gd name="connsiteX11-1277" fmla="*/ 976096 w 1034434"/>
                    <a:gd name="connsiteY11-1278" fmla="*/ 417766 h 698527"/>
                    <a:gd name="connsiteX12-1279" fmla="*/ 789408 w 1034434"/>
                    <a:gd name="connsiteY12-1280" fmla="*/ 495966 h 698527"/>
                    <a:gd name="connsiteX13-1281" fmla="*/ 775243 w 1034434"/>
                    <a:gd name="connsiteY13-1282" fmla="*/ 646095 h 698527"/>
                    <a:gd name="connsiteX14-1283" fmla="*/ 629037 w 1034434"/>
                    <a:gd name="connsiteY14-1284" fmla="*/ 574965 h 698527"/>
                    <a:gd name="connsiteX15-1285" fmla="*/ 498153 w 1034434"/>
                    <a:gd name="connsiteY15-1286" fmla="*/ 685413 h 698527"/>
                    <a:gd name="connsiteX16-1287" fmla="*/ 342322 w 1034434"/>
                    <a:gd name="connsiteY16-1288" fmla="*/ 624087 h 698527"/>
                    <a:gd name="connsiteX17-1289" fmla="*/ 219307 w 1034434"/>
                    <a:gd name="connsiteY17-1290" fmla="*/ 693256 h 698527"/>
                    <a:gd name="connsiteX18-1291" fmla="*/ 69152 w 1034434"/>
                    <a:gd name="connsiteY18-1292" fmla="*/ 680873 h 698527"/>
                    <a:gd name="connsiteX0-1293" fmla="*/ 69152 w 1034434"/>
                    <a:gd name="connsiteY0-1294" fmla="*/ 680873 h 698527"/>
                    <a:gd name="connsiteX1-1295" fmla="*/ 964 w 1034434"/>
                    <a:gd name="connsiteY1-1296" fmla="*/ 578886 h 698527"/>
                    <a:gd name="connsiteX2-1297" fmla="*/ 69152 w 1034434"/>
                    <a:gd name="connsiteY2-1298" fmla="*/ 505382 h 698527"/>
                    <a:gd name="connsiteX3-1299" fmla="*/ 37909 w 1034434"/>
                    <a:gd name="connsiteY3-1300" fmla="*/ 401434 h 698527"/>
                    <a:gd name="connsiteX4-1301" fmla="*/ 108058 w 1034434"/>
                    <a:gd name="connsiteY4-1302" fmla="*/ 307884 h 698527"/>
                    <a:gd name="connsiteX5-1303" fmla="*/ 226171 w 1034434"/>
                    <a:gd name="connsiteY5-1304" fmla="*/ 302182 h 698527"/>
                    <a:gd name="connsiteX6-1305" fmla="*/ 287290 w 1034434"/>
                    <a:gd name="connsiteY6-1306" fmla="*/ 176614 h 698527"/>
                    <a:gd name="connsiteX7-1307" fmla="*/ 461801 w 1034434"/>
                    <a:gd name="connsiteY7-1308" fmla="*/ 160696 h 698527"/>
                    <a:gd name="connsiteX8-1309" fmla="*/ 581874 w 1034434"/>
                    <a:gd name="connsiteY8-1310" fmla="*/ 52619 h 698527"/>
                    <a:gd name="connsiteX9-1311" fmla="*/ 804914 w 1034434"/>
                    <a:gd name="connsiteY9-1312" fmla="*/ 3677 h 698527"/>
                    <a:gd name="connsiteX10-1313" fmla="*/ 1006360 w 1034434"/>
                    <a:gd name="connsiteY10-1314" fmla="*/ 147331 h 698527"/>
                    <a:gd name="connsiteX11-1315" fmla="*/ 976096 w 1034434"/>
                    <a:gd name="connsiteY11-1316" fmla="*/ 417766 h 698527"/>
                    <a:gd name="connsiteX12-1317" fmla="*/ 789408 w 1034434"/>
                    <a:gd name="connsiteY12-1318" fmla="*/ 495966 h 698527"/>
                    <a:gd name="connsiteX13-1319" fmla="*/ 749701 w 1034434"/>
                    <a:gd name="connsiteY13-1320" fmla="*/ 625661 h 698527"/>
                    <a:gd name="connsiteX14-1321" fmla="*/ 629037 w 1034434"/>
                    <a:gd name="connsiteY14-1322" fmla="*/ 574965 h 698527"/>
                    <a:gd name="connsiteX15-1323" fmla="*/ 498153 w 1034434"/>
                    <a:gd name="connsiteY15-1324" fmla="*/ 685413 h 698527"/>
                    <a:gd name="connsiteX16-1325" fmla="*/ 342322 w 1034434"/>
                    <a:gd name="connsiteY16-1326" fmla="*/ 624087 h 698527"/>
                    <a:gd name="connsiteX17-1327" fmla="*/ 219307 w 1034434"/>
                    <a:gd name="connsiteY17-1328" fmla="*/ 693256 h 698527"/>
                    <a:gd name="connsiteX18-1329" fmla="*/ 69152 w 1034434"/>
                    <a:gd name="connsiteY18-1330" fmla="*/ 680873 h 698527"/>
                    <a:gd name="connsiteX0-1331" fmla="*/ 69152 w 1034434"/>
                    <a:gd name="connsiteY0-1332" fmla="*/ 680873 h 698527"/>
                    <a:gd name="connsiteX1-1333" fmla="*/ 964 w 1034434"/>
                    <a:gd name="connsiteY1-1334" fmla="*/ 578886 h 698527"/>
                    <a:gd name="connsiteX2-1335" fmla="*/ 69152 w 1034434"/>
                    <a:gd name="connsiteY2-1336" fmla="*/ 505382 h 698527"/>
                    <a:gd name="connsiteX3-1337" fmla="*/ 37909 w 1034434"/>
                    <a:gd name="connsiteY3-1338" fmla="*/ 401434 h 698527"/>
                    <a:gd name="connsiteX4-1339" fmla="*/ 108058 w 1034434"/>
                    <a:gd name="connsiteY4-1340" fmla="*/ 307884 h 698527"/>
                    <a:gd name="connsiteX5-1341" fmla="*/ 226171 w 1034434"/>
                    <a:gd name="connsiteY5-1342" fmla="*/ 302182 h 698527"/>
                    <a:gd name="connsiteX6-1343" fmla="*/ 287290 w 1034434"/>
                    <a:gd name="connsiteY6-1344" fmla="*/ 176614 h 698527"/>
                    <a:gd name="connsiteX7-1345" fmla="*/ 461801 w 1034434"/>
                    <a:gd name="connsiteY7-1346" fmla="*/ 160696 h 698527"/>
                    <a:gd name="connsiteX8-1347" fmla="*/ 581874 w 1034434"/>
                    <a:gd name="connsiteY8-1348" fmla="*/ 52619 h 698527"/>
                    <a:gd name="connsiteX9-1349" fmla="*/ 804914 w 1034434"/>
                    <a:gd name="connsiteY9-1350" fmla="*/ 3677 h 698527"/>
                    <a:gd name="connsiteX10-1351" fmla="*/ 1006360 w 1034434"/>
                    <a:gd name="connsiteY10-1352" fmla="*/ 147331 h 698527"/>
                    <a:gd name="connsiteX11-1353" fmla="*/ 976096 w 1034434"/>
                    <a:gd name="connsiteY11-1354" fmla="*/ 417766 h 698527"/>
                    <a:gd name="connsiteX12-1355" fmla="*/ 789408 w 1034434"/>
                    <a:gd name="connsiteY12-1356" fmla="*/ 495966 h 698527"/>
                    <a:gd name="connsiteX13-1357" fmla="*/ 749701 w 1034434"/>
                    <a:gd name="connsiteY13-1358" fmla="*/ 625661 h 698527"/>
                    <a:gd name="connsiteX14-1359" fmla="*/ 629037 w 1034434"/>
                    <a:gd name="connsiteY14-1360" fmla="*/ 574965 h 698527"/>
                    <a:gd name="connsiteX15-1361" fmla="*/ 498153 w 1034434"/>
                    <a:gd name="connsiteY15-1362" fmla="*/ 685413 h 698527"/>
                    <a:gd name="connsiteX16-1363" fmla="*/ 342322 w 1034434"/>
                    <a:gd name="connsiteY16-1364" fmla="*/ 624087 h 698527"/>
                    <a:gd name="connsiteX17-1365" fmla="*/ 219307 w 1034434"/>
                    <a:gd name="connsiteY17-1366" fmla="*/ 693256 h 698527"/>
                    <a:gd name="connsiteX18-1367" fmla="*/ 69152 w 1034434"/>
                    <a:gd name="connsiteY18-1368" fmla="*/ 680873 h 69852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  <a:cxn ang="0">
                      <a:pos x="connsiteX13-27" y="connsiteY13-28"/>
                    </a:cxn>
                    <a:cxn ang="0">
                      <a:pos x="connsiteX14-29" y="connsiteY14-30"/>
                    </a:cxn>
                    <a:cxn ang="0">
                      <a:pos x="connsiteX15-31" y="connsiteY15-32"/>
                    </a:cxn>
                    <a:cxn ang="0">
                      <a:pos x="connsiteX16-33" y="connsiteY16-34"/>
                    </a:cxn>
                    <a:cxn ang="0">
                      <a:pos x="connsiteX17-35" y="connsiteY17-36"/>
                    </a:cxn>
                    <a:cxn ang="0">
                      <a:pos x="connsiteX18-37" y="connsiteY18-38"/>
                    </a:cxn>
                  </a:cxnLst>
                  <a:rect l="l" t="t" r="r" b="b"/>
                  <a:pathLst>
                    <a:path w="1034434" h="698527">
                      <a:moveTo>
                        <a:pt x="69152" y="680873"/>
                      </a:moveTo>
                      <a:cubicBezTo>
                        <a:pt x="32762" y="661811"/>
                        <a:pt x="-6698" y="626013"/>
                        <a:pt x="964" y="578886"/>
                      </a:cubicBezTo>
                      <a:cubicBezTo>
                        <a:pt x="8626" y="531759"/>
                        <a:pt x="62994" y="534957"/>
                        <a:pt x="69152" y="505382"/>
                      </a:cubicBezTo>
                      <a:cubicBezTo>
                        <a:pt x="75310" y="475807"/>
                        <a:pt x="31425" y="434350"/>
                        <a:pt x="37909" y="401434"/>
                      </a:cubicBezTo>
                      <a:cubicBezTo>
                        <a:pt x="44393" y="368518"/>
                        <a:pt x="76681" y="324426"/>
                        <a:pt x="108058" y="307884"/>
                      </a:cubicBezTo>
                      <a:cubicBezTo>
                        <a:pt x="139435" y="291342"/>
                        <a:pt x="196299" y="324060"/>
                        <a:pt x="226171" y="302182"/>
                      </a:cubicBezTo>
                      <a:cubicBezTo>
                        <a:pt x="256043" y="280304"/>
                        <a:pt x="232692" y="218074"/>
                        <a:pt x="287290" y="176614"/>
                      </a:cubicBezTo>
                      <a:cubicBezTo>
                        <a:pt x="341888" y="135154"/>
                        <a:pt x="412704" y="181362"/>
                        <a:pt x="461801" y="160696"/>
                      </a:cubicBezTo>
                      <a:cubicBezTo>
                        <a:pt x="510898" y="140030"/>
                        <a:pt x="524689" y="78789"/>
                        <a:pt x="581874" y="52619"/>
                      </a:cubicBezTo>
                      <a:cubicBezTo>
                        <a:pt x="639060" y="26449"/>
                        <a:pt x="734166" y="-12108"/>
                        <a:pt x="804914" y="3677"/>
                      </a:cubicBezTo>
                      <a:cubicBezTo>
                        <a:pt x="875662" y="19462"/>
                        <a:pt x="965059" y="57883"/>
                        <a:pt x="1006360" y="147331"/>
                      </a:cubicBezTo>
                      <a:cubicBezTo>
                        <a:pt x="1047661" y="236779"/>
                        <a:pt x="1048013" y="349443"/>
                        <a:pt x="976096" y="417766"/>
                      </a:cubicBezTo>
                      <a:cubicBezTo>
                        <a:pt x="904179" y="486089"/>
                        <a:pt x="827140" y="461317"/>
                        <a:pt x="789408" y="495966"/>
                      </a:cubicBezTo>
                      <a:cubicBezTo>
                        <a:pt x="751676" y="530615"/>
                        <a:pt x="817296" y="607387"/>
                        <a:pt x="749701" y="625661"/>
                      </a:cubicBezTo>
                      <a:cubicBezTo>
                        <a:pt x="682106" y="643935"/>
                        <a:pt x="670962" y="565006"/>
                        <a:pt x="629037" y="574965"/>
                      </a:cubicBezTo>
                      <a:cubicBezTo>
                        <a:pt x="587112" y="584924"/>
                        <a:pt x="545939" y="677226"/>
                        <a:pt x="498153" y="685413"/>
                      </a:cubicBezTo>
                      <a:cubicBezTo>
                        <a:pt x="450367" y="693600"/>
                        <a:pt x="377728" y="636402"/>
                        <a:pt x="342322" y="624087"/>
                      </a:cubicBezTo>
                      <a:cubicBezTo>
                        <a:pt x="306916" y="611772"/>
                        <a:pt x="264835" y="683792"/>
                        <a:pt x="219307" y="693256"/>
                      </a:cubicBezTo>
                      <a:cubicBezTo>
                        <a:pt x="173779" y="702720"/>
                        <a:pt x="105542" y="699935"/>
                        <a:pt x="69152" y="68087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7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5066" name="文本框 15"/>
              <p:cNvSpPr txBox="1"/>
              <p:nvPr/>
            </p:nvSpPr>
            <p:spPr>
              <a:xfrm>
                <a:off x="993922" y="2045336"/>
                <a:ext cx="1618233" cy="52821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zh-CN" altLang="en-US" sz="2645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大气污染</a:t>
                </a:r>
                <a:endParaRPr lang="zh-CN" altLang="en-US" sz="26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3056465" y="1354555"/>
            <a:ext cx="7726709" cy="1722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64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燃烧化石燃料所排出的烟尘、烟气；汽车的尾气</a:t>
            </a:r>
            <a:endParaRPr kumimoji="0" lang="en-US" altLang="zh-CN" sz="264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64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使城市空气污浊，危害人体健康</a:t>
            </a:r>
            <a:endParaRPr kumimoji="0" lang="en-US" altLang="zh-CN" sz="264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64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合理布局有污染的企业，集中供暖，扩大绿化，建立隔离带</a:t>
            </a:r>
            <a:endParaRPr kumimoji="0" lang="zh-CN" altLang="en-US" sz="264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6086" name="组合 2"/>
          <p:cNvGrpSpPr/>
          <p:nvPr/>
        </p:nvGrpSpPr>
        <p:grpSpPr>
          <a:xfrm rot="0">
            <a:off x="449580" y="3596005"/>
            <a:ext cx="2477135" cy="1428115"/>
            <a:chOff x="3364201" y="1089168"/>
            <a:chExt cx="2621829" cy="1511157"/>
          </a:xfrm>
        </p:grpSpPr>
        <p:sp>
          <p:nvSpPr>
            <p:cNvPr id="12" name="矩形 11"/>
            <p:cNvSpPr/>
            <p:nvPr/>
          </p:nvSpPr>
          <p:spPr>
            <a:xfrm>
              <a:off x="3364201" y="1089168"/>
              <a:ext cx="2621829" cy="15111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6088" name="图片 14"/>
            <p:cNvPicPr>
              <a:picLocks noChangeAspect="1"/>
            </p:cNvPicPr>
            <p:nvPr/>
          </p:nvPicPr>
          <p:blipFill>
            <a:blip r:embed="rId2">
              <a:biLevel thresh="50000"/>
              <a:grayscl/>
            </a:blip>
            <a:stretch>
              <a:fillRect/>
            </a:stretch>
          </p:blipFill>
          <p:spPr>
            <a:xfrm>
              <a:off x="4293132" y="1248775"/>
              <a:ext cx="802566" cy="80256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6089" name="文本框 21"/>
            <p:cNvSpPr txBox="1"/>
            <p:nvPr/>
          </p:nvSpPr>
          <p:spPr>
            <a:xfrm>
              <a:off x="4060213" y="2048844"/>
              <a:ext cx="1262060" cy="5282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algn="ctr"/>
              <a:r>
                <a:rPr lang="zh-CN" altLang="en-US" sz="26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水污染</a:t>
              </a:r>
              <a:endParaRPr lang="zh-CN" altLang="en-US" sz="26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3056465" y="3549453"/>
            <a:ext cx="8019217" cy="1468755"/>
          </a:xfrm>
          <a:prstGeom prst="rect">
            <a:avLst/>
          </a:prstGeom>
        </p:spPr>
        <p:txBody>
          <a:bodyPr wrap="square">
            <a:spAutoFit/>
          </a:bodyPr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64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城市工业废水、居民生活污水、城市地面径流</a:t>
            </a:r>
            <a:endParaRPr kumimoji="0" lang="en-US" altLang="zh-CN" sz="264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64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危害人体健康和环境</a:t>
            </a:r>
            <a:endParaRPr kumimoji="0" lang="en-US" altLang="zh-CN" sz="264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64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建立污水处理厂，实行污水达标排放</a:t>
            </a:r>
            <a:endParaRPr kumimoji="0" lang="zh-CN" altLang="en-US" sz="264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0"/>
            <a:ext cx="11521440" cy="64623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grpSp>
        <p:nvGrpSpPr>
          <p:cNvPr id="3" name="组合 4"/>
          <p:cNvGrpSpPr/>
          <p:nvPr/>
        </p:nvGrpSpPr>
        <p:grpSpPr>
          <a:xfrm>
            <a:off x="882" y="358775"/>
            <a:ext cx="11520311" cy="2644572"/>
            <a:chOff x="1" y="0"/>
            <a:chExt cx="12192000" cy="2798618"/>
          </a:xfrm>
        </p:grpSpPr>
        <p:sp>
          <p:nvSpPr>
            <p:cNvPr id="2" name="矩形 1"/>
            <p:cNvSpPr/>
            <p:nvPr/>
          </p:nvSpPr>
          <p:spPr>
            <a:xfrm>
              <a:off x="1" y="0"/>
              <a:ext cx="12192000" cy="2798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108" name="矩形 6"/>
            <p:cNvSpPr/>
            <p:nvPr/>
          </p:nvSpPr>
          <p:spPr>
            <a:xfrm>
              <a:off x="390525" y="142131"/>
              <a:ext cx="7086600" cy="5900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3025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过快的城市化使城市环境质量下降</a:t>
              </a:r>
              <a:endParaRPr lang="zh-CN" altLang="en-US" sz="3025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47109" name="组合 2"/>
            <p:cNvGrpSpPr/>
            <p:nvPr/>
          </p:nvGrpSpPr>
          <p:grpSpPr>
            <a:xfrm>
              <a:off x="446964" y="1089168"/>
              <a:ext cx="2686750" cy="1511157"/>
              <a:chOff x="6203816" y="1089168"/>
              <a:chExt cx="2686750" cy="1511157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6236277" y="1089168"/>
                <a:ext cx="2621829" cy="151115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pic>
            <p:nvPicPr>
              <p:cNvPr id="47111" name="图片 3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7146178" y="1249244"/>
                <a:ext cx="802026" cy="802022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7112" name="文本框 22"/>
              <p:cNvSpPr txBox="1"/>
              <p:nvPr/>
            </p:nvSpPr>
            <p:spPr>
              <a:xfrm>
                <a:off x="6203816" y="2045801"/>
                <a:ext cx="2686750" cy="5281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zh-CN" altLang="en-US" sz="2645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固体废弃物污染</a:t>
                </a:r>
                <a:endParaRPr lang="zh-CN" altLang="en-US" sz="26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9" name="矩形 28"/>
          <p:cNvSpPr/>
          <p:nvPr/>
        </p:nvSpPr>
        <p:spPr>
          <a:xfrm>
            <a:off x="3056465" y="1387803"/>
            <a:ext cx="8019217" cy="14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64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工业生产和建设、居民生活过程中产生</a:t>
            </a:r>
            <a:endParaRPr kumimoji="0" lang="en-US" altLang="zh-CN" sz="264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64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危害人体健康和环境</a:t>
            </a:r>
            <a:endParaRPr kumimoji="0" lang="en-US" altLang="zh-CN" sz="264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64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及时清理，实行分类回收、利用</a:t>
            </a:r>
            <a:endParaRPr kumimoji="0" lang="zh-CN" altLang="en-US" sz="264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4358" y="2511425"/>
            <a:ext cx="11520311" cy="2661072"/>
            <a:chOff x="1" y="0"/>
            <a:chExt cx="12192000" cy="2816226"/>
          </a:xfrm>
        </p:grpSpPr>
        <p:sp>
          <p:nvSpPr>
            <p:cNvPr id="6" name="矩形 5"/>
            <p:cNvSpPr/>
            <p:nvPr/>
          </p:nvSpPr>
          <p:spPr>
            <a:xfrm>
              <a:off x="1" y="0"/>
              <a:ext cx="12192000" cy="2816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79425" y="1089168"/>
              <a:ext cx="2621829" cy="151115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8134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69376" y="1240069"/>
              <a:ext cx="847351" cy="8473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8135" name="文本框 23"/>
            <p:cNvSpPr txBox="1"/>
            <p:nvPr/>
          </p:nvSpPr>
          <p:spPr>
            <a:xfrm>
              <a:off x="981223" y="2048844"/>
              <a:ext cx="1618233" cy="5282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algn="ctr"/>
              <a:r>
                <a:rPr lang="zh-CN" altLang="en-US" sz="26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噪声污染</a:t>
              </a:r>
              <a:endParaRPr lang="zh-CN" altLang="en-US" sz="26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3041225" y="3459698"/>
            <a:ext cx="8019217" cy="1468755"/>
          </a:xfrm>
          <a:prstGeom prst="rect">
            <a:avLst/>
          </a:prstGeom>
        </p:spPr>
        <p:txBody>
          <a:bodyPr wrap="square">
            <a:spAutoFit/>
          </a:bodyPr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64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交通运输、工业生产、建筑施工和社会活动</a:t>
            </a:r>
            <a:endParaRPr kumimoji="0" lang="en-US" altLang="zh-CN" sz="264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64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影响人们休息、工作和交谈，甚至损害身体健康</a:t>
            </a:r>
            <a:endParaRPr kumimoji="0" lang="en-US" altLang="zh-CN" sz="264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64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噪声大的工厂远离城市布局，建立绿化隔离带</a:t>
            </a:r>
            <a:endParaRPr kumimoji="0" lang="zh-CN" altLang="en-US" sz="264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图片 7" descr="C:\Users\Administrator\Desktop\图片3.jpg图片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82" y="4763"/>
            <a:ext cx="11520311" cy="6470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882" y="0"/>
            <a:ext cx="11520311" cy="2661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9155" name="矩形 6"/>
          <p:cNvSpPr/>
          <p:nvPr/>
        </p:nvSpPr>
        <p:spPr>
          <a:xfrm>
            <a:off x="369892" y="349510"/>
            <a:ext cx="6696181" cy="5575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025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过快的城市化带来社会问题</a:t>
            </a:r>
            <a:endParaRPr lang="zh-CN" altLang="en-US" sz="3025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5" name="组合 5"/>
          <p:cNvGrpSpPr/>
          <p:nvPr/>
        </p:nvGrpSpPr>
        <p:grpSpPr>
          <a:xfrm>
            <a:off x="3366973" y="1029028"/>
            <a:ext cx="2854578" cy="1428039"/>
            <a:chOff x="3563088" y="1089025"/>
            <a:chExt cx="3019613" cy="1511300"/>
          </a:xfrm>
        </p:grpSpPr>
        <p:sp>
          <p:nvSpPr>
            <p:cNvPr id="13" name="矩形 12"/>
            <p:cNvSpPr/>
            <p:nvPr/>
          </p:nvSpPr>
          <p:spPr>
            <a:xfrm>
              <a:off x="3629662" y="1089025"/>
              <a:ext cx="2953039" cy="15113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49158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63088" y="1273722"/>
              <a:ext cx="1141906" cy="11419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159" name="文本框 22"/>
            <p:cNvSpPr txBox="1"/>
            <p:nvPr/>
          </p:nvSpPr>
          <p:spPr>
            <a:xfrm>
              <a:off x="4706731" y="1364851"/>
              <a:ext cx="1617483" cy="9596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26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就业困难</a:t>
              </a:r>
              <a:endParaRPr lang="en-US" altLang="zh-CN" sz="264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6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失业增加</a:t>
              </a:r>
              <a:endParaRPr lang="zh-CN" altLang="en-US" sz="26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4"/>
          <p:cNvGrpSpPr/>
          <p:nvPr/>
        </p:nvGrpSpPr>
        <p:grpSpPr>
          <a:xfrm>
            <a:off x="465895" y="1029028"/>
            <a:ext cx="2790075" cy="1428039"/>
            <a:chOff x="492125" y="1089169"/>
            <a:chExt cx="2953039" cy="1511156"/>
          </a:xfrm>
        </p:grpSpPr>
        <p:sp>
          <p:nvSpPr>
            <p:cNvPr id="11" name="矩形 10"/>
            <p:cNvSpPr/>
            <p:nvPr/>
          </p:nvSpPr>
          <p:spPr>
            <a:xfrm>
              <a:off x="492125" y="1089169"/>
              <a:ext cx="2953039" cy="151115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162" name="文本框 15"/>
            <p:cNvSpPr txBox="1"/>
            <p:nvPr/>
          </p:nvSpPr>
          <p:spPr>
            <a:xfrm>
              <a:off x="1401545" y="1364968"/>
              <a:ext cx="1974598" cy="9595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26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居住条件差</a:t>
              </a:r>
              <a:endParaRPr lang="zh-CN" altLang="en-US" sz="26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6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交通拥挤</a:t>
              </a:r>
              <a:endParaRPr lang="en-US" altLang="zh-CN" sz="264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pic>
          <p:nvPicPr>
            <p:cNvPr id="4916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4777" y="1396001"/>
              <a:ext cx="897493" cy="897493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0"/>
            <a:ext cx="11521440" cy="64623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882" y="430530"/>
            <a:ext cx="11520311" cy="2661072"/>
            <a:chOff x="1" y="-1"/>
            <a:chExt cx="12192000" cy="2816225"/>
          </a:xfrm>
        </p:grpSpPr>
        <p:sp>
          <p:nvSpPr>
            <p:cNvPr id="2" name="矩形 1"/>
            <p:cNvSpPr/>
            <p:nvPr/>
          </p:nvSpPr>
          <p:spPr>
            <a:xfrm>
              <a:off x="1" y="-1"/>
              <a:ext cx="12192000" cy="2816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180" name="矩形 6"/>
            <p:cNvSpPr/>
            <p:nvPr/>
          </p:nvSpPr>
          <p:spPr>
            <a:xfrm>
              <a:off x="390525" y="142119"/>
              <a:ext cx="7086600" cy="59003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3025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过快的城市化带来社会问题</a:t>
              </a:r>
              <a:endParaRPr lang="zh-CN" altLang="en-US" sz="3025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92125" y="1089169"/>
              <a:ext cx="2953039" cy="151115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182" name="文本框 15"/>
            <p:cNvSpPr txBox="1"/>
            <p:nvPr/>
          </p:nvSpPr>
          <p:spPr>
            <a:xfrm>
              <a:off x="1401641" y="1364923"/>
              <a:ext cx="1974405" cy="9596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26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居住条件差</a:t>
              </a:r>
              <a:endParaRPr lang="zh-CN" altLang="en-US" sz="26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6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交通拥挤</a:t>
              </a:r>
              <a:endParaRPr lang="en-US" altLang="zh-CN" sz="264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pic>
          <p:nvPicPr>
            <p:cNvPr id="5018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44777" y="1396001"/>
              <a:ext cx="897493" cy="89749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矩形 9"/>
          <p:cNvSpPr/>
          <p:nvPr/>
        </p:nvSpPr>
        <p:spPr>
          <a:xfrm>
            <a:off x="3542990" y="1381556"/>
            <a:ext cx="7698208" cy="1722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64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城市人口急剧膨胀，汽车数量不断增加</a:t>
            </a:r>
            <a:endParaRPr kumimoji="0" lang="en-US" altLang="zh-CN" sz="264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64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时间和能源浪费，影响环境质量；影响居住质量</a:t>
            </a:r>
            <a:endParaRPr kumimoji="0" lang="en-US" altLang="zh-CN" sz="264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64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控制城市人口；合理布局道路；加快住房建设；发展公交</a:t>
            </a:r>
            <a:endParaRPr kumimoji="0" lang="zh-CN" altLang="en-US" sz="264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90987" y="3468699"/>
            <a:ext cx="2853255" cy="1428039"/>
            <a:chOff x="412851" y="1089025"/>
            <a:chExt cx="3019613" cy="1511300"/>
          </a:xfrm>
        </p:grpSpPr>
        <p:sp>
          <p:nvSpPr>
            <p:cNvPr id="13" name="矩形 12"/>
            <p:cNvSpPr/>
            <p:nvPr/>
          </p:nvSpPr>
          <p:spPr>
            <a:xfrm>
              <a:off x="479425" y="1089025"/>
              <a:ext cx="2953039" cy="15113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51206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851" y="1273722"/>
              <a:ext cx="1141906" cy="11419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07" name="文本框 22"/>
            <p:cNvSpPr txBox="1"/>
            <p:nvPr/>
          </p:nvSpPr>
          <p:spPr>
            <a:xfrm>
              <a:off x="1556119" y="1364851"/>
              <a:ext cx="1618233" cy="9596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algn="ctr"/>
              <a:r>
                <a:rPr lang="zh-CN" altLang="en-US" sz="26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就业困难</a:t>
              </a:r>
              <a:endParaRPr lang="en-US" altLang="zh-CN" sz="264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64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失业增加</a:t>
              </a:r>
              <a:endParaRPr lang="zh-CN" altLang="en-US" sz="26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3614745" y="3468698"/>
            <a:ext cx="7819712" cy="1468755"/>
          </a:xfrm>
          <a:prstGeom prst="rect">
            <a:avLst/>
          </a:prstGeom>
        </p:spPr>
        <p:txBody>
          <a:bodyPr wrap="square">
            <a:spAutoFit/>
          </a:bodyPr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64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城市人口急剧增加，乡村人口无序迁入</a:t>
            </a:r>
            <a:endParaRPr kumimoji="0" lang="en-US" altLang="zh-CN" sz="2645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64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造成贫困问题、社会治安问题</a:t>
            </a:r>
            <a:endParaRPr kumimoji="0" lang="en-US" altLang="zh-CN" sz="2645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64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加快经济发展、增加就业岗位</a:t>
            </a:r>
            <a:endParaRPr kumimoji="0" lang="zh-CN" altLang="en-US" sz="2645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jpg图片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175" y="0"/>
            <a:ext cx="11515725" cy="64801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8"/>
          <p:cNvGrpSpPr/>
          <p:nvPr/>
        </p:nvGrpSpPr>
        <p:grpSpPr>
          <a:xfrm>
            <a:off x="882" y="0"/>
            <a:ext cx="11520311" cy="2164559"/>
            <a:chOff x="1" y="-1"/>
            <a:chExt cx="12192000" cy="2290619"/>
          </a:xfrm>
        </p:grpSpPr>
        <p:sp>
          <p:nvSpPr>
            <p:cNvPr id="2" name="矩形 1"/>
            <p:cNvSpPr/>
            <p:nvPr/>
          </p:nvSpPr>
          <p:spPr>
            <a:xfrm>
              <a:off x="1" y="-1"/>
              <a:ext cx="12192000" cy="2290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228" name="矩形 2"/>
            <p:cNvSpPr/>
            <p:nvPr/>
          </p:nvSpPr>
          <p:spPr>
            <a:xfrm>
              <a:off x="390524" y="369936"/>
              <a:ext cx="8762711" cy="59000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3025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生态城市</a:t>
              </a:r>
              <a:r>
                <a:rPr lang="en-US" altLang="zh-CN" sz="3025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——</a:t>
              </a:r>
              <a:r>
                <a:rPr lang="zh-CN" altLang="en-US" sz="3025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人工环境与自然环境协调统一起来</a:t>
              </a:r>
              <a:endParaRPr lang="zh-CN" altLang="en-US" sz="3025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369892" y="1029028"/>
            <a:ext cx="10881294" cy="983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64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发展低污染的节能建筑和绿色交通，减少城市各类活动对环境的污染</a:t>
            </a:r>
            <a:endParaRPr kumimoji="0" lang="en-US" altLang="zh-CN" sz="264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64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使城市景观尽可能地与自然景观保持协调，建立一种良性循环</a:t>
            </a:r>
            <a:endParaRPr kumimoji="0" lang="zh-CN" altLang="en-US" sz="2645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标题 1"/>
          <p:cNvSpPr>
            <a:spLocks noGrp="1"/>
          </p:cNvSpPr>
          <p:nvPr>
            <p:ph type="title" idx="4294967295"/>
          </p:nvPr>
        </p:nvSpPr>
        <p:spPr>
          <a:xfrm>
            <a:off x="695401" y="853524"/>
            <a:ext cx="8166221" cy="499513"/>
          </a:xfrm>
        </p:spPr>
        <p:txBody>
          <a:bodyPr vert="horz" wrap="square" lIns="86402" tIns="43201" rIns="86402" bIns="43201" anchor="ctr"/>
          <a:lstStyle/>
          <a:p>
            <a:r>
              <a:rPr lang="zh-CN" altLang="en-US" sz="3200" dirty="0"/>
              <a:t>保护和改善城市环境的主要措施</a:t>
            </a:r>
            <a:endParaRPr lang="zh-CN" altLang="en-US" sz="3200" dirty="0"/>
          </a:p>
        </p:txBody>
      </p:sp>
      <p:sp>
        <p:nvSpPr>
          <p:cNvPr id="53250" name="矩形 2"/>
          <p:cNvSpPr/>
          <p:nvPr/>
        </p:nvSpPr>
        <p:spPr>
          <a:xfrm>
            <a:off x="668400" y="1593043"/>
            <a:ext cx="10282777" cy="38925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457200" indent="-457200">
              <a:spcBef>
                <a:spcPts val="300"/>
              </a:spcBef>
              <a:buFont typeface="Wingdings" panose="05000000000000000000" pitchFamily="2" charset="2"/>
              <a:buChar char="n"/>
            </a:pPr>
            <a:r>
              <a:rPr lang="zh-CN" altLang="en-US" sz="2645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分散大城市职能，建立卫星城，开发新区：</a:t>
            </a:r>
            <a:endParaRPr lang="en-US" altLang="zh-CN" sz="2645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971550" lvl="1" indent="-514350">
              <a:spcBef>
                <a:spcPts val="300"/>
              </a:spcBef>
              <a:buFont typeface="微软雅黑" panose="020B0503020204020204" pitchFamily="34" charset="-122"/>
              <a:buAutoNum type="circleNumDbPlain"/>
            </a:pPr>
            <a:r>
              <a:rPr lang="zh-CN" altLang="en-US" sz="2645" dirty="0">
                <a:latin typeface="Arial" panose="020B0604020202020204" pitchFamily="34" charset="0"/>
                <a:ea typeface="微软雅黑" panose="020B0503020204020204" pitchFamily="34" charset="-122"/>
              </a:rPr>
              <a:t>建设卫星城，向郊区分散人口和工业，控制城市中心区的规模</a:t>
            </a:r>
            <a:endParaRPr lang="en-US" altLang="zh-CN" sz="2645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971550" lvl="1" indent="-514350">
              <a:spcBef>
                <a:spcPts val="300"/>
              </a:spcBef>
              <a:buFont typeface="微软雅黑" panose="020B0503020204020204" pitchFamily="34" charset="-122"/>
              <a:buAutoNum type="circleNumDbPlain"/>
            </a:pPr>
            <a:r>
              <a:rPr lang="zh-CN" altLang="en-US" sz="2645" dirty="0">
                <a:latin typeface="Arial" panose="020B0604020202020204" pitchFamily="34" charset="0"/>
                <a:ea typeface="微软雅黑" panose="020B0503020204020204" pitchFamily="34" charset="-122"/>
              </a:rPr>
              <a:t>建立与城市经济相适应的城市发展机制</a:t>
            </a:r>
            <a:endParaRPr lang="zh-CN" altLang="en-US" sz="2645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457200" indent="-457200">
              <a:spcBef>
                <a:spcPts val="2400"/>
              </a:spcBef>
              <a:buFont typeface="Wingdings" panose="05000000000000000000" pitchFamily="2" charset="2"/>
              <a:buChar char="n"/>
            </a:pPr>
            <a:r>
              <a:rPr lang="zh-CN" altLang="en-US" sz="2645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进行合理规划，改善城市交通和居住条件：</a:t>
            </a:r>
            <a:endParaRPr lang="en-US" altLang="zh-CN" sz="2645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971550" lvl="1" indent="-514350">
              <a:spcBef>
                <a:spcPts val="300"/>
              </a:spcBef>
              <a:buFont typeface="微软雅黑" panose="020B0503020204020204" pitchFamily="34" charset="-122"/>
              <a:buAutoNum type="circleNumDbPlain"/>
            </a:pPr>
            <a:r>
              <a:rPr lang="zh-CN" altLang="en-US" sz="2645" dirty="0">
                <a:latin typeface="Arial" panose="020B0604020202020204" pitchFamily="34" charset="0"/>
                <a:ea typeface="微软雅黑" panose="020B0503020204020204" pitchFamily="34" charset="-122"/>
              </a:rPr>
              <a:t>合理布局城市功能区，妥善安排各种用地的相对位置</a:t>
            </a:r>
            <a:endParaRPr lang="en-US" altLang="zh-CN" sz="2645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971550" lvl="1" indent="-514350">
              <a:spcBef>
                <a:spcPts val="300"/>
              </a:spcBef>
              <a:buFont typeface="微软雅黑" panose="020B0503020204020204" pitchFamily="34" charset="-122"/>
              <a:buAutoNum type="circleNumDbPlain"/>
            </a:pPr>
            <a:r>
              <a:rPr lang="zh-CN" altLang="en-US" sz="2645" dirty="0">
                <a:latin typeface="Arial" panose="020B0604020202020204" pitchFamily="34" charset="0"/>
                <a:ea typeface="微软雅黑" panose="020B0503020204020204" pitchFamily="34" charset="-122"/>
              </a:rPr>
              <a:t>治理城市环境，对工业企业合理布局，适当分散污染源</a:t>
            </a:r>
            <a:endParaRPr lang="en-US" altLang="zh-CN" sz="2645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971550" lvl="1" indent="-514350">
              <a:spcBef>
                <a:spcPts val="300"/>
              </a:spcBef>
              <a:buFont typeface="微软雅黑" panose="020B0503020204020204" pitchFamily="34" charset="-122"/>
              <a:buAutoNum type="circleNumDbPlain"/>
            </a:pPr>
            <a:r>
              <a:rPr lang="zh-CN" altLang="en-US" sz="2645" dirty="0">
                <a:latin typeface="Arial" panose="020B0604020202020204" pitchFamily="34" charset="0"/>
                <a:ea typeface="微软雅黑" panose="020B0503020204020204" pitchFamily="34" charset="-122"/>
              </a:rPr>
              <a:t>改善交通和住房条件</a:t>
            </a:r>
            <a:endParaRPr lang="en-US" altLang="zh-CN" sz="2645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971550" lvl="1" indent="-514350">
              <a:spcBef>
                <a:spcPts val="300"/>
              </a:spcBef>
              <a:buFont typeface="微软雅黑" panose="020B0503020204020204" pitchFamily="34" charset="-122"/>
              <a:buAutoNum type="circleNumDbPlain"/>
            </a:pPr>
            <a:r>
              <a:rPr lang="zh-CN" altLang="en-US" sz="2645" dirty="0">
                <a:latin typeface="Arial" panose="020B0604020202020204" pitchFamily="34" charset="0"/>
                <a:ea typeface="微软雅黑" panose="020B0503020204020204" pitchFamily="34" charset="-122"/>
              </a:rPr>
              <a:t>加强城市绿化建设，扩大城市绿地面积</a:t>
            </a:r>
            <a:endParaRPr lang="zh-CN" altLang="en-US" sz="2645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0"/>
            <a:ext cx="11521440" cy="64623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134146" name="Text Box 2"/>
          <p:cNvSpPr txBox="1"/>
          <p:nvPr/>
        </p:nvSpPr>
        <p:spPr>
          <a:xfrm>
            <a:off x="882" y="2860578"/>
            <a:ext cx="11520311" cy="3307715"/>
          </a:xfrm>
          <a:prstGeom prst="rect">
            <a:avLst/>
          </a:prstGeom>
          <a:noFill/>
          <a:ln w="9525">
            <a:noFill/>
          </a:ln>
        </p:spPr>
        <p:txBody>
          <a:bodyPr lIns="91431" tIns="45715" rIns="91431" bIns="45715" anchor="t">
            <a:spAutoFit/>
          </a:bodyPr>
          <a:lstStyle/>
          <a:p>
            <a:pPr defTabSz="968375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215" b="1">
                <a:latin typeface="华文新魏" panose="02010800040101010101" pitchFamily="2" charset="-122"/>
                <a:ea typeface="华文新魏" panose="02010800040101010101" pitchFamily="2" charset="-122"/>
              </a:rPr>
              <a:t>a</a:t>
            </a:r>
            <a:r>
              <a:rPr lang="zh-CN" altLang="en-US" sz="3215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模式</a:t>
            </a:r>
            <a:endParaRPr lang="zh-CN" altLang="en-US" sz="3215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defTabSz="968375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15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优点：</a:t>
            </a:r>
            <a:r>
              <a:rPr lang="zh-CN" altLang="en-US" sz="3215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可以净化从郊区流入城市的空气；</a:t>
            </a:r>
            <a:endParaRPr lang="zh-CN" altLang="en-US" sz="3215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defTabSz="968375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15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缺点：</a:t>
            </a:r>
            <a:r>
              <a:rPr lang="zh-CN" altLang="en-US" sz="3215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无法降低城市的热岛效应，城市中心污染物不易稀释，尤其是遇到大气稳定少动时更是如此</a:t>
            </a:r>
            <a:endParaRPr lang="zh-CN" altLang="en-US" sz="3215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defTabSz="968375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15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改进意见：</a:t>
            </a:r>
            <a:r>
              <a:rPr lang="zh-CN" altLang="en-US" sz="3215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城市内部开辟一些绿地</a:t>
            </a:r>
            <a:endParaRPr lang="zh-CN" altLang="en-US" sz="3215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54274" name="Picture 3" descr="fgrertte"/>
          <p:cNvPicPr>
            <a:picLocks noChangeAspect="1"/>
          </p:cNvPicPr>
          <p:nvPr/>
        </p:nvPicPr>
        <p:blipFill>
          <a:blip r:embed="rId1"/>
          <a:srcRect l="12987" t="30927" r="69687" b="38583"/>
          <a:stretch>
            <a:fillRect/>
          </a:stretch>
        </p:blipFill>
        <p:spPr>
          <a:xfrm>
            <a:off x="3168968" y="0"/>
            <a:ext cx="5002636" cy="341109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4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4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4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0"/>
            <a:ext cx="11521440" cy="64623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135170" name="Text Box 2"/>
          <p:cNvSpPr txBox="1"/>
          <p:nvPr/>
        </p:nvSpPr>
        <p:spPr>
          <a:xfrm>
            <a:off x="882" y="2476567"/>
            <a:ext cx="11520311" cy="3802380"/>
          </a:xfrm>
          <a:prstGeom prst="rect">
            <a:avLst/>
          </a:prstGeom>
          <a:noFill/>
          <a:ln w="9525">
            <a:noFill/>
          </a:ln>
        </p:spPr>
        <p:txBody>
          <a:bodyPr lIns="91431" tIns="45715" rIns="91431" bIns="45715" anchor="t">
            <a:spAutoFit/>
          </a:bodyPr>
          <a:lstStyle/>
          <a:p>
            <a:pPr defTabSz="968375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215" b="1">
                <a:latin typeface="华文新魏" panose="02010800040101010101" pitchFamily="2" charset="-122"/>
                <a:ea typeface="华文新魏" panose="02010800040101010101" pitchFamily="2" charset="-122"/>
              </a:rPr>
              <a:t>b</a:t>
            </a:r>
            <a:r>
              <a:rPr lang="zh-CN" altLang="en-US" sz="3215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模式</a:t>
            </a:r>
            <a:endParaRPr lang="zh-CN" altLang="en-US" sz="3215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defTabSz="968375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15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优点：</a:t>
            </a:r>
            <a:r>
              <a:rPr lang="zh-CN" altLang="en-US" sz="3215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在</a:t>
            </a:r>
            <a:r>
              <a:rPr lang="en-US" altLang="zh-CN" sz="3215" b="1">
                <a:latin typeface="华文新魏" panose="02010800040101010101" pitchFamily="2" charset="-122"/>
                <a:ea typeface="华文新魏" panose="02010800040101010101" pitchFamily="2" charset="-122"/>
              </a:rPr>
              <a:t>a</a:t>
            </a:r>
            <a:r>
              <a:rPr lang="zh-CN" altLang="en-US" sz="3215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模式基础上，绿地向城市中心延伸，一定程度上减弱城市热岛效应</a:t>
            </a:r>
            <a:endParaRPr lang="zh-CN" altLang="en-US" sz="3215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defTabSz="968375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15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缺点：</a:t>
            </a:r>
            <a:r>
              <a:rPr lang="zh-CN" altLang="en-US" sz="3215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城市中心地区其他用地面积比重大，向城市中心延伸的绿地在调节、净化环境等方面的作用有限</a:t>
            </a:r>
            <a:endParaRPr lang="zh-CN" altLang="en-US" sz="3215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defTabSz="968375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15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改进意见：</a:t>
            </a:r>
            <a:r>
              <a:rPr lang="zh-CN" altLang="en-US" sz="3215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在城市中心建一些绿地</a:t>
            </a:r>
            <a:endParaRPr lang="zh-CN" altLang="en-US" sz="3215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55298" name="Picture 3" descr="fgrertte"/>
          <p:cNvPicPr>
            <a:picLocks noChangeAspect="1"/>
          </p:cNvPicPr>
          <p:nvPr/>
        </p:nvPicPr>
        <p:blipFill>
          <a:blip r:embed="rId1"/>
          <a:srcRect l="35034" t="30927" r="49219" b="38583"/>
          <a:stretch>
            <a:fillRect/>
          </a:stretch>
        </p:blipFill>
        <p:spPr>
          <a:xfrm>
            <a:off x="5131020" y="0"/>
            <a:ext cx="4354618" cy="326858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5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5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5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22"/>
          <p:cNvSpPr txBox="1"/>
          <p:nvPr/>
        </p:nvSpPr>
        <p:spPr>
          <a:xfrm>
            <a:off x="9145129" y="5728655"/>
            <a:ext cx="2350135" cy="67564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9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十年磨一件</a:t>
            </a:r>
            <a:endParaRPr lang="en-US" altLang="zh-CN" sz="945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r>
              <a:rPr lang="zh-CN" altLang="en-US" sz="9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范国雄（新浪微博：</a:t>
            </a:r>
            <a:r>
              <a:rPr lang="en-US" altLang="zh-CN" sz="94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@</a:t>
            </a:r>
            <a:r>
              <a:rPr lang="zh-CN" altLang="en-US" sz="9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爱弄</a:t>
            </a:r>
            <a:r>
              <a:rPr lang="en-US" altLang="zh-CN" sz="94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PPT</a:t>
            </a:r>
            <a:r>
              <a:rPr lang="zh-CN" altLang="en-US" sz="9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的老范）</a:t>
            </a:r>
            <a:endParaRPr lang="en-US" altLang="zh-CN" sz="945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r>
              <a:rPr lang="zh-CN" altLang="en-US" sz="9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高中地理课件</a:t>
            </a:r>
            <a:r>
              <a:rPr lang="en-US" altLang="zh-CN" sz="94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/</a:t>
            </a:r>
            <a:r>
              <a:rPr lang="zh-CN" altLang="en-US" sz="9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第三代</a:t>
            </a:r>
            <a:endParaRPr lang="en-US" altLang="zh-CN" sz="945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r>
              <a:rPr lang="zh-CN" altLang="en-US" sz="9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电话：</a:t>
            </a:r>
            <a:r>
              <a:rPr lang="en-US" altLang="zh-CN" sz="94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15986495527  QQ</a:t>
            </a:r>
            <a:r>
              <a:rPr lang="zh-CN" altLang="en-US" sz="9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：</a:t>
            </a:r>
            <a:r>
              <a:rPr lang="en-US" altLang="zh-CN" sz="94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1476360113</a:t>
            </a:r>
            <a:endParaRPr lang="en-US" altLang="zh-CN" sz="945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图片 14"/>
          <p:cNvSpPr>
            <a:spLocks noChangeAspect="1"/>
          </p:cNvSpPr>
          <p:nvPr/>
        </p:nvSpPr>
        <p:spPr>
          <a:xfrm>
            <a:off x="882" y="0"/>
            <a:ext cx="11520311" cy="6480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组合 8"/>
          <p:cNvGrpSpPr/>
          <p:nvPr/>
        </p:nvGrpSpPr>
        <p:grpSpPr>
          <a:xfrm>
            <a:off x="288925" y="1035050"/>
            <a:ext cx="6816725" cy="5213985"/>
            <a:chOff x="198612" y="70093"/>
            <a:chExt cx="11793090" cy="6933685"/>
          </a:xfrm>
        </p:grpSpPr>
        <p:sp>
          <p:nvSpPr>
            <p:cNvPr id="10" name="任意多边形 9"/>
            <p:cNvSpPr/>
            <p:nvPr/>
          </p:nvSpPr>
          <p:spPr>
            <a:xfrm>
              <a:off x="200297" y="94252"/>
              <a:ext cx="11791405" cy="6762825"/>
            </a:xfrm>
            <a:custGeom>
              <a:avLst/>
              <a:gdLst>
                <a:gd name="connsiteX0" fmla="*/ 966651 w 11791405"/>
                <a:gd name="connsiteY0" fmla="*/ 139337 h 6627223"/>
                <a:gd name="connsiteX1" fmla="*/ 11364685 w 11791405"/>
                <a:gd name="connsiteY1" fmla="*/ 0 h 6627223"/>
                <a:gd name="connsiteX2" fmla="*/ 11739154 w 11791405"/>
                <a:gd name="connsiteY2" fmla="*/ 261257 h 6627223"/>
                <a:gd name="connsiteX3" fmla="*/ 11791405 w 11791405"/>
                <a:gd name="connsiteY3" fmla="*/ 6200503 h 6627223"/>
                <a:gd name="connsiteX4" fmla="*/ 10450285 w 11791405"/>
                <a:gd name="connsiteY4" fmla="*/ 6592388 h 6627223"/>
                <a:gd name="connsiteX5" fmla="*/ 905691 w 11791405"/>
                <a:gd name="connsiteY5" fmla="*/ 6627223 h 6627223"/>
                <a:gd name="connsiteX6" fmla="*/ 0 w 11791405"/>
                <a:gd name="connsiteY6" fmla="*/ 5521234 h 6627223"/>
                <a:gd name="connsiteX7" fmla="*/ 0 w 11791405"/>
                <a:gd name="connsiteY7" fmla="*/ 1375954 h 6627223"/>
                <a:gd name="connsiteX8" fmla="*/ 966651 w 11791405"/>
                <a:gd name="connsiteY8" fmla="*/ 139337 h 6627223"/>
                <a:gd name="connsiteX0-1" fmla="*/ 966651 w 11791405"/>
                <a:gd name="connsiteY0-2" fmla="*/ 139337 h 6627223"/>
                <a:gd name="connsiteX1-3" fmla="*/ 11364685 w 11791405"/>
                <a:gd name="connsiteY1-4" fmla="*/ 0 h 6627223"/>
                <a:gd name="connsiteX2-5" fmla="*/ 11739154 w 11791405"/>
                <a:gd name="connsiteY2-6" fmla="*/ 261257 h 6627223"/>
                <a:gd name="connsiteX3-7" fmla="*/ 11791405 w 11791405"/>
                <a:gd name="connsiteY3-8" fmla="*/ 6200503 h 6627223"/>
                <a:gd name="connsiteX4-9" fmla="*/ 10450285 w 11791405"/>
                <a:gd name="connsiteY4-10" fmla="*/ 6592388 h 6627223"/>
                <a:gd name="connsiteX5-11" fmla="*/ 905691 w 11791405"/>
                <a:gd name="connsiteY5-12" fmla="*/ 6627223 h 6627223"/>
                <a:gd name="connsiteX6-13" fmla="*/ 0 w 11791405"/>
                <a:gd name="connsiteY6-14" fmla="*/ 5521234 h 6627223"/>
                <a:gd name="connsiteX7-15" fmla="*/ 0 w 11791405"/>
                <a:gd name="connsiteY7-16" fmla="*/ 1375954 h 6627223"/>
                <a:gd name="connsiteX8-17" fmla="*/ 966651 w 11791405"/>
                <a:gd name="connsiteY8-18" fmla="*/ 139337 h 6627223"/>
                <a:gd name="connsiteX0-19" fmla="*/ 966651 w 11791405"/>
                <a:gd name="connsiteY0-20" fmla="*/ 216092 h 6703978"/>
                <a:gd name="connsiteX1-21" fmla="*/ 11364685 w 11791405"/>
                <a:gd name="connsiteY1-22" fmla="*/ 76755 h 6703978"/>
                <a:gd name="connsiteX2-23" fmla="*/ 11739154 w 11791405"/>
                <a:gd name="connsiteY2-24" fmla="*/ 338012 h 6703978"/>
                <a:gd name="connsiteX3-25" fmla="*/ 11791405 w 11791405"/>
                <a:gd name="connsiteY3-26" fmla="*/ 6277258 h 6703978"/>
                <a:gd name="connsiteX4-27" fmla="*/ 10450285 w 11791405"/>
                <a:gd name="connsiteY4-28" fmla="*/ 6669143 h 6703978"/>
                <a:gd name="connsiteX5-29" fmla="*/ 905691 w 11791405"/>
                <a:gd name="connsiteY5-30" fmla="*/ 6703978 h 6703978"/>
                <a:gd name="connsiteX6-31" fmla="*/ 0 w 11791405"/>
                <a:gd name="connsiteY6-32" fmla="*/ 5597989 h 6703978"/>
                <a:gd name="connsiteX7-33" fmla="*/ 0 w 11791405"/>
                <a:gd name="connsiteY7-34" fmla="*/ 1452709 h 6703978"/>
                <a:gd name="connsiteX8-35" fmla="*/ 966651 w 11791405"/>
                <a:gd name="connsiteY8-36" fmla="*/ 216092 h 6703978"/>
                <a:gd name="connsiteX0-37" fmla="*/ 966651 w 11801799"/>
                <a:gd name="connsiteY0-38" fmla="*/ 216092 h 6703978"/>
                <a:gd name="connsiteX1-39" fmla="*/ 11364685 w 11801799"/>
                <a:gd name="connsiteY1-40" fmla="*/ 76755 h 6703978"/>
                <a:gd name="connsiteX2-41" fmla="*/ 11739154 w 11801799"/>
                <a:gd name="connsiteY2-42" fmla="*/ 338012 h 6703978"/>
                <a:gd name="connsiteX3-43" fmla="*/ 11791405 w 11801799"/>
                <a:gd name="connsiteY3-44" fmla="*/ 6277258 h 6703978"/>
                <a:gd name="connsiteX4-45" fmla="*/ 10450285 w 11801799"/>
                <a:gd name="connsiteY4-46" fmla="*/ 6669143 h 6703978"/>
                <a:gd name="connsiteX5-47" fmla="*/ 905691 w 11801799"/>
                <a:gd name="connsiteY5-48" fmla="*/ 6703978 h 6703978"/>
                <a:gd name="connsiteX6-49" fmla="*/ 0 w 11801799"/>
                <a:gd name="connsiteY6-50" fmla="*/ 5597989 h 6703978"/>
                <a:gd name="connsiteX7-51" fmla="*/ 0 w 11801799"/>
                <a:gd name="connsiteY7-52" fmla="*/ 1452709 h 6703978"/>
                <a:gd name="connsiteX8-53" fmla="*/ 966651 w 11801799"/>
                <a:gd name="connsiteY8-54" fmla="*/ 216092 h 6703978"/>
                <a:gd name="connsiteX0-55" fmla="*/ 966651 w 11862160"/>
                <a:gd name="connsiteY0-56" fmla="*/ 216092 h 6703978"/>
                <a:gd name="connsiteX1-57" fmla="*/ 11364685 w 11862160"/>
                <a:gd name="connsiteY1-58" fmla="*/ 76755 h 6703978"/>
                <a:gd name="connsiteX2-59" fmla="*/ 11739154 w 11862160"/>
                <a:gd name="connsiteY2-60" fmla="*/ 338012 h 6703978"/>
                <a:gd name="connsiteX3-61" fmla="*/ 11791405 w 11862160"/>
                <a:gd name="connsiteY3-62" fmla="*/ 6277258 h 6703978"/>
                <a:gd name="connsiteX4-63" fmla="*/ 10450285 w 11862160"/>
                <a:gd name="connsiteY4-64" fmla="*/ 6669143 h 6703978"/>
                <a:gd name="connsiteX5-65" fmla="*/ 905691 w 11862160"/>
                <a:gd name="connsiteY5-66" fmla="*/ 6703978 h 6703978"/>
                <a:gd name="connsiteX6-67" fmla="*/ 0 w 11862160"/>
                <a:gd name="connsiteY6-68" fmla="*/ 5597989 h 6703978"/>
                <a:gd name="connsiteX7-69" fmla="*/ 0 w 11862160"/>
                <a:gd name="connsiteY7-70" fmla="*/ 1452709 h 6703978"/>
                <a:gd name="connsiteX8-71" fmla="*/ 966651 w 11862160"/>
                <a:gd name="connsiteY8-72" fmla="*/ 216092 h 6703978"/>
                <a:gd name="connsiteX0-73" fmla="*/ 966651 w 11862160"/>
                <a:gd name="connsiteY0-74" fmla="*/ 216092 h 6793408"/>
                <a:gd name="connsiteX1-75" fmla="*/ 11364685 w 11862160"/>
                <a:gd name="connsiteY1-76" fmla="*/ 76755 h 6793408"/>
                <a:gd name="connsiteX2-77" fmla="*/ 11739154 w 11862160"/>
                <a:gd name="connsiteY2-78" fmla="*/ 338012 h 6793408"/>
                <a:gd name="connsiteX3-79" fmla="*/ 11791405 w 11862160"/>
                <a:gd name="connsiteY3-80" fmla="*/ 6277258 h 6793408"/>
                <a:gd name="connsiteX4-81" fmla="*/ 10450285 w 11862160"/>
                <a:gd name="connsiteY4-82" fmla="*/ 6669143 h 6793408"/>
                <a:gd name="connsiteX5-83" fmla="*/ 905691 w 11862160"/>
                <a:gd name="connsiteY5-84" fmla="*/ 6703978 h 6793408"/>
                <a:gd name="connsiteX6-85" fmla="*/ 0 w 11862160"/>
                <a:gd name="connsiteY6-86" fmla="*/ 5597989 h 6793408"/>
                <a:gd name="connsiteX7-87" fmla="*/ 0 w 11862160"/>
                <a:gd name="connsiteY7-88" fmla="*/ 1452709 h 6793408"/>
                <a:gd name="connsiteX8-89" fmla="*/ 966651 w 11862160"/>
                <a:gd name="connsiteY8-90" fmla="*/ 216092 h 6793408"/>
                <a:gd name="connsiteX0-91" fmla="*/ 966651 w 11862160"/>
                <a:gd name="connsiteY0-92" fmla="*/ 216092 h 6846803"/>
                <a:gd name="connsiteX1-93" fmla="*/ 11364685 w 11862160"/>
                <a:gd name="connsiteY1-94" fmla="*/ 76755 h 6846803"/>
                <a:gd name="connsiteX2-95" fmla="*/ 11739154 w 11862160"/>
                <a:gd name="connsiteY2-96" fmla="*/ 338012 h 6846803"/>
                <a:gd name="connsiteX3-97" fmla="*/ 11791405 w 11862160"/>
                <a:gd name="connsiteY3-98" fmla="*/ 6277258 h 6846803"/>
                <a:gd name="connsiteX4-99" fmla="*/ 10450285 w 11862160"/>
                <a:gd name="connsiteY4-100" fmla="*/ 6669143 h 6846803"/>
                <a:gd name="connsiteX5-101" fmla="*/ 905691 w 11862160"/>
                <a:gd name="connsiteY5-102" fmla="*/ 6703978 h 6846803"/>
                <a:gd name="connsiteX6-103" fmla="*/ 0 w 11862160"/>
                <a:gd name="connsiteY6-104" fmla="*/ 5597989 h 6846803"/>
                <a:gd name="connsiteX7-105" fmla="*/ 0 w 11862160"/>
                <a:gd name="connsiteY7-106" fmla="*/ 1452709 h 6846803"/>
                <a:gd name="connsiteX8-107" fmla="*/ 966651 w 11862160"/>
                <a:gd name="connsiteY8-108" fmla="*/ 216092 h 6846803"/>
                <a:gd name="connsiteX0-109" fmla="*/ 966651 w 11862160"/>
                <a:gd name="connsiteY0-110" fmla="*/ 216092 h 6916030"/>
                <a:gd name="connsiteX1-111" fmla="*/ 11364685 w 11862160"/>
                <a:gd name="connsiteY1-112" fmla="*/ 76755 h 6916030"/>
                <a:gd name="connsiteX2-113" fmla="*/ 11739154 w 11862160"/>
                <a:gd name="connsiteY2-114" fmla="*/ 338012 h 6916030"/>
                <a:gd name="connsiteX3-115" fmla="*/ 11791405 w 11862160"/>
                <a:gd name="connsiteY3-116" fmla="*/ 6277258 h 6916030"/>
                <a:gd name="connsiteX4-117" fmla="*/ 10450285 w 11862160"/>
                <a:gd name="connsiteY4-118" fmla="*/ 6669143 h 6916030"/>
                <a:gd name="connsiteX5-119" fmla="*/ 905691 w 11862160"/>
                <a:gd name="connsiteY5-120" fmla="*/ 6703978 h 6916030"/>
                <a:gd name="connsiteX6-121" fmla="*/ 0 w 11862160"/>
                <a:gd name="connsiteY6-122" fmla="*/ 5597989 h 6916030"/>
                <a:gd name="connsiteX7-123" fmla="*/ 0 w 11862160"/>
                <a:gd name="connsiteY7-124" fmla="*/ 1452709 h 6916030"/>
                <a:gd name="connsiteX8-125" fmla="*/ 966651 w 11862160"/>
                <a:gd name="connsiteY8-126" fmla="*/ 216092 h 6916030"/>
                <a:gd name="connsiteX0-127" fmla="*/ 966651 w 11862160"/>
                <a:gd name="connsiteY0-128" fmla="*/ 216092 h 6895777"/>
                <a:gd name="connsiteX1-129" fmla="*/ 11364685 w 11862160"/>
                <a:gd name="connsiteY1-130" fmla="*/ 76755 h 6895777"/>
                <a:gd name="connsiteX2-131" fmla="*/ 11739154 w 11862160"/>
                <a:gd name="connsiteY2-132" fmla="*/ 338012 h 6895777"/>
                <a:gd name="connsiteX3-133" fmla="*/ 11791405 w 11862160"/>
                <a:gd name="connsiteY3-134" fmla="*/ 6277258 h 6895777"/>
                <a:gd name="connsiteX4-135" fmla="*/ 10450285 w 11862160"/>
                <a:gd name="connsiteY4-136" fmla="*/ 6669143 h 6895777"/>
                <a:gd name="connsiteX5-137" fmla="*/ 5861137 w 11862160"/>
                <a:gd name="connsiteY5-138" fmla="*/ 6892349 h 6895777"/>
                <a:gd name="connsiteX6-139" fmla="*/ 905691 w 11862160"/>
                <a:gd name="connsiteY6-140" fmla="*/ 6703978 h 6895777"/>
                <a:gd name="connsiteX7-141" fmla="*/ 0 w 11862160"/>
                <a:gd name="connsiteY7-142" fmla="*/ 5597989 h 6895777"/>
                <a:gd name="connsiteX8-143" fmla="*/ 0 w 11862160"/>
                <a:gd name="connsiteY8-144" fmla="*/ 1452709 h 6895777"/>
                <a:gd name="connsiteX9" fmla="*/ 966651 w 11862160"/>
                <a:gd name="connsiteY9" fmla="*/ 216092 h 6895777"/>
                <a:gd name="connsiteX0-145" fmla="*/ 966651 w 11862160"/>
                <a:gd name="connsiteY0-146" fmla="*/ 216092 h 6826052"/>
                <a:gd name="connsiteX1-147" fmla="*/ 11364685 w 11862160"/>
                <a:gd name="connsiteY1-148" fmla="*/ 76755 h 6826052"/>
                <a:gd name="connsiteX2-149" fmla="*/ 11739154 w 11862160"/>
                <a:gd name="connsiteY2-150" fmla="*/ 338012 h 6826052"/>
                <a:gd name="connsiteX3-151" fmla="*/ 11791405 w 11862160"/>
                <a:gd name="connsiteY3-152" fmla="*/ 6277258 h 6826052"/>
                <a:gd name="connsiteX4-153" fmla="*/ 10450285 w 11862160"/>
                <a:gd name="connsiteY4-154" fmla="*/ 6669143 h 6826052"/>
                <a:gd name="connsiteX5-155" fmla="*/ 5861137 w 11862160"/>
                <a:gd name="connsiteY5-156" fmla="*/ 6779228 h 6826052"/>
                <a:gd name="connsiteX6-157" fmla="*/ 905691 w 11862160"/>
                <a:gd name="connsiteY6-158" fmla="*/ 6703978 h 6826052"/>
                <a:gd name="connsiteX7-159" fmla="*/ 0 w 11862160"/>
                <a:gd name="connsiteY7-160" fmla="*/ 5597989 h 6826052"/>
                <a:gd name="connsiteX8-161" fmla="*/ 0 w 11862160"/>
                <a:gd name="connsiteY8-162" fmla="*/ 1452709 h 6826052"/>
                <a:gd name="connsiteX9-163" fmla="*/ 966651 w 11862160"/>
                <a:gd name="connsiteY9-164" fmla="*/ 216092 h 6826052"/>
                <a:gd name="connsiteX0-165" fmla="*/ 966651 w 11862160"/>
                <a:gd name="connsiteY0-166" fmla="*/ 216092 h 6803679"/>
                <a:gd name="connsiteX1-167" fmla="*/ 11364685 w 11862160"/>
                <a:gd name="connsiteY1-168" fmla="*/ 76755 h 6803679"/>
                <a:gd name="connsiteX2-169" fmla="*/ 11739154 w 11862160"/>
                <a:gd name="connsiteY2-170" fmla="*/ 338012 h 6803679"/>
                <a:gd name="connsiteX3-171" fmla="*/ 11791405 w 11862160"/>
                <a:gd name="connsiteY3-172" fmla="*/ 6277258 h 6803679"/>
                <a:gd name="connsiteX4-173" fmla="*/ 10450285 w 11862160"/>
                <a:gd name="connsiteY4-174" fmla="*/ 6669143 h 6803679"/>
                <a:gd name="connsiteX5-175" fmla="*/ 5861137 w 11862160"/>
                <a:gd name="connsiteY5-176" fmla="*/ 6713240 h 6803679"/>
                <a:gd name="connsiteX6-177" fmla="*/ 905691 w 11862160"/>
                <a:gd name="connsiteY6-178" fmla="*/ 6703978 h 6803679"/>
                <a:gd name="connsiteX7-179" fmla="*/ 0 w 11862160"/>
                <a:gd name="connsiteY7-180" fmla="*/ 5597989 h 6803679"/>
                <a:gd name="connsiteX8-181" fmla="*/ 0 w 11862160"/>
                <a:gd name="connsiteY8-182" fmla="*/ 1452709 h 6803679"/>
                <a:gd name="connsiteX9-183" fmla="*/ 966651 w 11862160"/>
                <a:gd name="connsiteY9-184" fmla="*/ 216092 h 6803679"/>
                <a:gd name="connsiteX0-185" fmla="*/ 1008547 w 11904056"/>
                <a:gd name="connsiteY0-186" fmla="*/ 216092 h 6803679"/>
                <a:gd name="connsiteX1-187" fmla="*/ 11406581 w 11904056"/>
                <a:gd name="connsiteY1-188" fmla="*/ 76755 h 6803679"/>
                <a:gd name="connsiteX2-189" fmla="*/ 11781050 w 11904056"/>
                <a:gd name="connsiteY2-190" fmla="*/ 338012 h 6803679"/>
                <a:gd name="connsiteX3-191" fmla="*/ 11833301 w 11904056"/>
                <a:gd name="connsiteY3-192" fmla="*/ 6277258 h 6803679"/>
                <a:gd name="connsiteX4-193" fmla="*/ 10492181 w 11904056"/>
                <a:gd name="connsiteY4-194" fmla="*/ 6669143 h 6803679"/>
                <a:gd name="connsiteX5-195" fmla="*/ 5903033 w 11904056"/>
                <a:gd name="connsiteY5-196" fmla="*/ 6713240 h 6803679"/>
                <a:gd name="connsiteX6-197" fmla="*/ 947587 w 11904056"/>
                <a:gd name="connsiteY6-198" fmla="*/ 6703978 h 6803679"/>
                <a:gd name="connsiteX7-199" fmla="*/ 41896 w 11904056"/>
                <a:gd name="connsiteY7-200" fmla="*/ 5597989 h 6803679"/>
                <a:gd name="connsiteX8-201" fmla="*/ 41896 w 11904056"/>
                <a:gd name="connsiteY8-202" fmla="*/ 1452709 h 6803679"/>
                <a:gd name="connsiteX9-203" fmla="*/ 1008547 w 11904056"/>
                <a:gd name="connsiteY9-204" fmla="*/ 216092 h 6803679"/>
                <a:gd name="connsiteX0-205" fmla="*/ 1044582 w 11940091"/>
                <a:gd name="connsiteY0-206" fmla="*/ 216092 h 6803679"/>
                <a:gd name="connsiteX1-207" fmla="*/ 11442616 w 11940091"/>
                <a:gd name="connsiteY1-208" fmla="*/ 76755 h 6803679"/>
                <a:gd name="connsiteX2-209" fmla="*/ 11817085 w 11940091"/>
                <a:gd name="connsiteY2-210" fmla="*/ 338012 h 6803679"/>
                <a:gd name="connsiteX3-211" fmla="*/ 11869336 w 11940091"/>
                <a:gd name="connsiteY3-212" fmla="*/ 6277258 h 6803679"/>
                <a:gd name="connsiteX4-213" fmla="*/ 10528216 w 11940091"/>
                <a:gd name="connsiteY4-214" fmla="*/ 6669143 h 6803679"/>
                <a:gd name="connsiteX5-215" fmla="*/ 5939068 w 11940091"/>
                <a:gd name="connsiteY5-216" fmla="*/ 6713240 h 6803679"/>
                <a:gd name="connsiteX6-217" fmla="*/ 983622 w 11940091"/>
                <a:gd name="connsiteY6-218" fmla="*/ 6703978 h 6803679"/>
                <a:gd name="connsiteX7-219" fmla="*/ 77931 w 11940091"/>
                <a:gd name="connsiteY7-220" fmla="*/ 5597989 h 6803679"/>
                <a:gd name="connsiteX8-221" fmla="*/ 77931 w 11940091"/>
                <a:gd name="connsiteY8-222" fmla="*/ 1452709 h 6803679"/>
                <a:gd name="connsiteX9-223" fmla="*/ 1044582 w 11940091"/>
                <a:gd name="connsiteY9-224" fmla="*/ 216092 h 6803679"/>
                <a:gd name="connsiteX0-225" fmla="*/ 1044582 w 11940091"/>
                <a:gd name="connsiteY0-226" fmla="*/ 274292 h 6861879"/>
                <a:gd name="connsiteX1-227" fmla="*/ 11442616 w 11940091"/>
                <a:gd name="connsiteY1-228" fmla="*/ 134955 h 6861879"/>
                <a:gd name="connsiteX2-229" fmla="*/ 11817085 w 11940091"/>
                <a:gd name="connsiteY2-230" fmla="*/ 396212 h 6861879"/>
                <a:gd name="connsiteX3-231" fmla="*/ 11869336 w 11940091"/>
                <a:gd name="connsiteY3-232" fmla="*/ 6335458 h 6861879"/>
                <a:gd name="connsiteX4-233" fmla="*/ 10528216 w 11940091"/>
                <a:gd name="connsiteY4-234" fmla="*/ 6727343 h 6861879"/>
                <a:gd name="connsiteX5-235" fmla="*/ 5939068 w 11940091"/>
                <a:gd name="connsiteY5-236" fmla="*/ 6771440 h 6861879"/>
                <a:gd name="connsiteX6-237" fmla="*/ 983622 w 11940091"/>
                <a:gd name="connsiteY6-238" fmla="*/ 6762178 h 6861879"/>
                <a:gd name="connsiteX7-239" fmla="*/ 77931 w 11940091"/>
                <a:gd name="connsiteY7-240" fmla="*/ 5656189 h 6861879"/>
                <a:gd name="connsiteX8-241" fmla="*/ 77931 w 11940091"/>
                <a:gd name="connsiteY8-242" fmla="*/ 1510909 h 6861879"/>
                <a:gd name="connsiteX9-243" fmla="*/ 1044582 w 11940091"/>
                <a:gd name="connsiteY9-244" fmla="*/ 274292 h 6861879"/>
                <a:gd name="connsiteX0-245" fmla="*/ 1044582 w 11940091"/>
                <a:gd name="connsiteY0-246" fmla="*/ 274292 h 6861879"/>
                <a:gd name="connsiteX1-247" fmla="*/ 11442616 w 11940091"/>
                <a:gd name="connsiteY1-248" fmla="*/ 134955 h 6861879"/>
                <a:gd name="connsiteX2-249" fmla="*/ 11817085 w 11940091"/>
                <a:gd name="connsiteY2-250" fmla="*/ 396212 h 6861879"/>
                <a:gd name="connsiteX3-251" fmla="*/ 11869336 w 11940091"/>
                <a:gd name="connsiteY3-252" fmla="*/ 6335458 h 6861879"/>
                <a:gd name="connsiteX4-253" fmla="*/ 10528216 w 11940091"/>
                <a:gd name="connsiteY4-254" fmla="*/ 6727343 h 6861879"/>
                <a:gd name="connsiteX5-255" fmla="*/ 5939068 w 11940091"/>
                <a:gd name="connsiteY5-256" fmla="*/ 6771440 h 6861879"/>
                <a:gd name="connsiteX6-257" fmla="*/ 983622 w 11940091"/>
                <a:gd name="connsiteY6-258" fmla="*/ 6762178 h 6861879"/>
                <a:gd name="connsiteX7-259" fmla="*/ 77931 w 11940091"/>
                <a:gd name="connsiteY7-260" fmla="*/ 5656189 h 6861879"/>
                <a:gd name="connsiteX8-261" fmla="*/ 77931 w 11940091"/>
                <a:gd name="connsiteY8-262" fmla="*/ 1510909 h 6861879"/>
                <a:gd name="connsiteX9-263" fmla="*/ 1044582 w 11940091"/>
                <a:gd name="connsiteY9-264" fmla="*/ 274292 h 6861879"/>
                <a:gd name="connsiteX0-265" fmla="*/ 1044582 w 11940091"/>
                <a:gd name="connsiteY0-266" fmla="*/ 139337 h 6726924"/>
                <a:gd name="connsiteX1-267" fmla="*/ 11442616 w 11940091"/>
                <a:gd name="connsiteY1-268" fmla="*/ 0 h 6726924"/>
                <a:gd name="connsiteX2-269" fmla="*/ 11817085 w 11940091"/>
                <a:gd name="connsiteY2-270" fmla="*/ 261257 h 6726924"/>
                <a:gd name="connsiteX3-271" fmla="*/ 11869336 w 11940091"/>
                <a:gd name="connsiteY3-272" fmla="*/ 6200503 h 6726924"/>
                <a:gd name="connsiteX4-273" fmla="*/ 10528216 w 11940091"/>
                <a:gd name="connsiteY4-274" fmla="*/ 6592388 h 6726924"/>
                <a:gd name="connsiteX5-275" fmla="*/ 5939068 w 11940091"/>
                <a:gd name="connsiteY5-276" fmla="*/ 6636485 h 6726924"/>
                <a:gd name="connsiteX6-277" fmla="*/ 983622 w 11940091"/>
                <a:gd name="connsiteY6-278" fmla="*/ 6627223 h 6726924"/>
                <a:gd name="connsiteX7-279" fmla="*/ 77931 w 11940091"/>
                <a:gd name="connsiteY7-280" fmla="*/ 5521234 h 6726924"/>
                <a:gd name="connsiteX8-281" fmla="*/ 77931 w 11940091"/>
                <a:gd name="connsiteY8-282" fmla="*/ 1375954 h 6726924"/>
                <a:gd name="connsiteX9-283" fmla="*/ 1044582 w 11940091"/>
                <a:gd name="connsiteY9-284" fmla="*/ 139337 h 6726924"/>
                <a:gd name="connsiteX0-285" fmla="*/ 1044582 w 11869336"/>
                <a:gd name="connsiteY0-286" fmla="*/ 139337 h 6726924"/>
                <a:gd name="connsiteX1-287" fmla="*/ 11442616 w 11869336"/>
                <a:gd name="connsiteY1-288" fmla="*/ 0 h 6726924"/>
                <a:gd name="connsiteX2-289" fmla="*/ 11817085 w 11869336"/>
                <a:gd name="connsiteY2-290" fmla="*/ 261257 h 6726924"/>
                <a:gd name="connsiteX3-291" fmla="*/ 11869336 w 11869336"/>
                <a:gd name="connsiteY3-292" fmla="*/ 6200503 h 6726924"/>
                <a:gd name="connsiteX4-293" fmla="*/ 10528216 w 11869336"/>
                <a:gd name="connsiteY4-294" fmla="*/ 6592388 h 6726924"/>
                <a:gd name="connsiteX5-295" fmla="*/ 5939068 w 11869336"/>
                <a:gd name="connsiteY5-296" fmla="*/ 6636485 h 6726924"/>
                <a:gd name="connsiteX6-297" fmla="*/ 983622 w 11869336"/>
                <a:gd name="connsiteY6-298" fmla="*/ 6627223 h 6726924"/>
                <a:gd name="connsiteX7-299" fmla="*/ 77931 w 11869336"/>
                <a:gd name="connsiteY7-300" fmla="*/ 5521234 h 6726924"/>
                <a:gd name="connsiteX8-301" fmla="*/ 77931 w 11869336"/>
                <a:gd name="connsiteY8-302" fmla="*/ 1375954 h 6726924"/>
                <a:gd name="connsiteX9-303" fmla="*/ 1044582 w 11869336"/>
                <a:gd name="connsiteY9-304" fmla="*/ 139337 h 6726924"/>
                <a:gd name="connsiteX0-305" fmla="*/ 1009762 w 11834516"/>
                <a:gd name="connsiteY0-306" fmla="*/ 139337 h 6726924"/>
                <a:gd name="connsiteX1-307" fmla="*/ 11407796 w 11834516"/>
                <a:gd name="connsiteY1-308" fmla="*/ 0 h 6726924"/>
                <a:gd name="connsiteX2-309" fmla="*/ 11782265 w 11834516"/>
                <a:gd name="connsiteY2-310" fmla="*/ 261257 h 6726924"/>
                <a:gd name="connsiteX3-311" fmla="*/ 11834516 w 11834516"/>
                <a:gd name="connsiteY3-312" fmla="*/ 6200503 h 6726924"/>
                <a:gd name="connsiteX4-313" fmla="*/ 10493396 w 11834516"/>
                <a:gd name="connsiteY4-314" fmla="*/ 6592388 h 6726924"/>
                <a:gd name="connsiteX5-315" fmla="*/ 5904248 w 11834516"/>
                <a:gd name="connsiteY5-316" fmla="*/ 6636485 h 6726924"/>
                <a:gd name="connsiteX6-317" fmla="*/ 948802 w 11834516"/>
                <a:gd name="connsiteY6-318" fmla="*/ 6627223 h 6726924"/>
                <a:gd name="connsiteX7-319" fmla="*/ 43111 w 11834516"/>
                <a:gd name="connsiteY7-320" fmla="*/ 5521234 h 6726924"/>
                <a:gd name="connsiteX8-321" fmla="*/ 43111 w 11834516"/>
                <a:gd name="connsiteY8-322" fmla="*/ 1375954 h 6726924"/>
                <a:gd name="connsiteX9-323" fmla="*/ 1009762 w 11834516"/>
                <a:gd name="connsiteY9-324" fmla="*/ 139337 h 6726924"/>
                <a:gd name="connsiteX0-325" fmla="*/ 983569 w 11808323"/>
                <a:gd name="connsiteY0-326" fmla="*/ 139337 h 6726924"/>
                <a:gd name="connsiteX1-327" fmla="*/ 11381603 w 11808323"/>
                <a:gd name="connsiteY1-328" fmla="*/ 0 h 6726924"/>
                <a:gd name="connsiteX2-329" fmla="*/ 11756072 w 11808323"/>
                <a:gd name="connsiteY2-330" fmla="*/ 261257 h 6726924"/>
                <a:gd name="connsiteX3-331" fmla="*/ 11808323 w 11808323"/>
                <a:gd name="connsiteY3-332" fmla="*/ 6200503 h 6726924"/>
                <a:gd name="connsiteX4-333" fmla="*/ 10467203 w 11808323"/>
                <a:gd name="connsiteY4-334" fmla="*/ 6592388 h 6726924"/>
                <a:gd name="connsiteX5-335" fmla="*/ 5878055 w 11808323"/>
                <a:gd name="connsiteY5-336" fmla="*/ 6636485 h 6726924"/>
                <a:gd name="connsiteX6-337" fmla="*/ 922609 w 11808323"/>
                <a:gd name="connsiteY6-338" fmla="*/ 6627223 h 6726924"/>
                <a:gd name="connsiteX7-339" fmla="*/ 16918 w 11808323"/>
                <a:gd name="connsiteY7-340" fmla="*/ 5521234 h 6726924"/>
                <a:gd name="connsiteX8-341" fmla="*/ 16918 w 11808323"/>
                <a:gd name="connsiteY8-342" fmla="*/ 1375954 h 6726924"/>
                <a:gd name="connsiteX9-343" fmla="*/ 983569 w 11808323"/>
                <a:gd name="connsiteY9-344" fmla="*/ 139337 h 6726924"/>
                <a:gd name="connsiteX0-345" fmla="*/ 966651 w 11791405"/>
                <a:gd name="connsiteY0-346" fmla="*/ 139337 h 6726924"/>
                <a:gd name="connsiteX1-347" fmla="*/ 11364685 w 11791405"/>
                <a:gd name="connsiteY1-348" fmla="*/ 0 h 6726924"/>
                <a:gd name="connsiteX2-349" fmla="*/ 11739154 w 11791405"/>
                <a:gd name="connsiteY2-350" fmla="*/ 261257 h 6726924"/>
                <a:gd name="connsiteX3-351" fmla="*/ 11791405 w 11791405"/>
                <a:gd name="connsiteY3-352" fmla="*/ 6200503 h 6726924"/>
                <a:gd name="connsiteX4-353" fmla="*/ 10450285 w 11791405"/>
                <a:gd name="connsiteY4-354" fmla="*/ 6592388 h 6726924"/>
                <a:gd name="connsiteX5-355" fmla="*/ 5861137 w 11791405"/>
                <a:gd name="connsiteY5-356" fmla="*/ 6636485 h 6726924"/>
                <a:gd name="connsiteX6-357" fmla="*/ 905691 w 11791405"/>
                <a:gd name="connsiteY6-358" fmla="*/ 6627223 h 6726924"/>
                <a:gd name="connsiteX7-359" fmla="*/ 0 w 11791405"/>
                <a:gd name="connsiteY7-360" fmla="*/ 5521234 h 6726924"/>
                <a:gd name="connsiteX8-361" fmla="*/ 0 w 11791405"/>
                <a:gd name="connsiteY8-362" fmla="*/ 1375954 h 6726924"/>
                <a:gd name="connsiteX9-363" fmla="*/ 966651 w 11791405"/>
                <a:gd name="connsiteY9-364" fmla="*/ 139337 h 6726924"/>
                <a:gd name="connsiteX0-365" fmla="*/ 966651 w 11791405"/>
                <a:gd name="connsiteY0-366" fmla="*/ 139337 h 6726924"/>
                <a:gd name="connsiteX1-367" fmla="*/ 11364685 w 11791405"/>
                <a:gd name="connsiteY1-368" fmla="*/ 0 h 6726924"/>
                <a:gd name="connsiteX2-369" fmla="*/ 11739154 w 11791405"/>
                <a:gd name="connsiteY2-370" fmla="*/ 261257 h 6726924"/>
                <a:gd name="connsiteX3-371" fmla="*/ 11791405 w 11791405"/>
                <a:gd name="connsiteY3-372" fmla="*/ 6200503 h 6726924"/>
                <a:gd name="connsiteX4-373" fmla="*/ 10450285 w 11791405"/>
                <a:gd name="connsiteY4-374" fmla="*/ 6592388 h 6726924"/>
                <a:gd name="connsiteX5-375" fmla="*/ 5861137 w 11791405"/>
                <a:gd name="connsiteY5-376" fmla="*/ 6636485 h 6726924"/>
                <a:gd name="connsiteX6-377" fmla="*/ 905691 w 11791405"/>
                <a:gd name="connsiteY6-378" fmla="*/ 6627223 h 6726924"/>
                <a:gd name="connsiteX7-379" fmla="*/ 0 w 11791405"/>
                <a:gd name="connsiteY7-380" fmla="*/ 5521234 h 6726924"/>
                <a:gd name="connsiteX8-381" fmla="*/ 0 w 11791405"/>
                <a:gd name="connsiteY8-382" fmla="*/ 1375954 h 6726924"/>
                <a:gd name="connsiteX9-383" fmla="*/ 966651 w 11791405"/>
                <a:gd name="connsiteY9-384" fmla="*/ 139337 h 6726924"/>
                <a:gd name="connsiteX0-385" fmla="*/ 966651 w 11791405"/>
                <a:gd name="connsiteY0-386" fmla="*/ 139337 h 6762825"/>
                <a:gd name="connsiteX1-387" fmla="*/ 11364685 w 11791405"/>
                <a:gd name="connsiteY1-388" fmla="*/ 0 h 6762825"/>
                <a:gd name="connsiteX2-389" fmla="*/ 11739154 w 11791405"/>
                <a:gd name="connsiteY2-390" fmla="*/ 261257 h 6762825"/>
                <a:gd name="connsiteX3-391" fmla="*/ 11791405 w 11791405"/>
                <a:gd name="connsiteY3-392" fmla="*/ 6200503 h 6762825"/>
                <a:gd name="connsiteX4-393" fmla="*/ 10450285 w 11791405"/>
                <a:gd name="connsiteY4-394" fmla="*/ 6592388 h 6762825"/>
                <a:gd name="connsiteX5-395" fmla="*/ 5852428 w 11791405"/>
                <a:gd name="connsiteY5-396" fmla="*/ 6732279 h 6762825"/>
                <a:gd name="connsiteX6-397" fmla="*/ 905691 w 11791405"/>
                <a:gd name="connsiteY6-398" fmla="*/ 6627223 h 6762825"/>
                <a:gd name="connsiteX7-399" fmla="*/ 0 w 11791405"/>
                <a:gd name="connsiteY7-400" fmla="*/ 5521234 h 6762825"/>
                <a:gd name="connsiteX8-401" fmla="*/ 0 w 11791405"/>
                <a:gd name="connsiteY8-402" fmla="*/ 1375954 h 6762825"/>
                <a:gd name="connsiteX9-403" fmla="*/ 966651 w 11791405"/>
                <a:gd name="connsiteY9-404" fmla="*/ 139337 h 6762825"/>
                <a:gd name="connsiteX0-405" fmla="*/ 975360 w 11800114"/>
                <a:gd name="connsiteY0-406" fmla="*/ 139337 h 6762825"/>
                <a:gd name="connsiteX1-407" fmla="*/ 11373394 w 11800114"/>
                <a:gd name="connsiteY1-408" fmla="*/ 0 h 6762825"/>
                <a:gd name="connsiteX2-409" fmla="*/ 11747863 w 11800114"/>
                <a:gd name="connsiteY2-410" fmla="*/ 261257 h 6762825"/>
                <a:gd name="connsiteX3-411" fmla="*/ 11800114 w 11800114"/>
                <a:gd name="connsiteY3-412" fmla="*/ 6200503 h 6762825"/>
                <a:gd name="connsiteX4-413" fmla="*/ 10458994 w 11800114"/>
                <a:gd name="connsiteY4-414" fmla="*/ 6592388 h 6762825"/>
                <a:gd name="connsiteX5-415" fmla="*/ 5861137 w 11800114"/>
                <a:gd name="connsiteY5-416" fmla="*/ 6732279 h 6762825"/>
                <a:gd name="connsiteX6-417" fmla="*/ 914400 w 11800114"/>
                <a:gd name="connsiteY6-418" fmla="*/ 6627223 h 6762825"/>
                <a:gd name="connsiteX7-419" fmla="*/ 8709 w 11800114"/>
                <a:gd name="connsiteY7-420" fmla="*/ 5521234 h 6762825"/>
                <a:gd name="connsiteX8-421" fmla="*/ 0 w 11800114"/>
                <a:gd name="connsiteY8-422" fmla="*/ 627016 h 6762825"/>
                <a:gd name="connsiteX9-423" fmla="*/ 975360 w 11800114"/>
                <a:gd name="connsiteY9-424" fmla="*/ 139337 h 6762825"/>
                <a:gd name="connsiteX0-425" fmla="*/ 505097 w 11800114"/>
                <a:gd name="connsiteY0-426" fmla="*/ 165463 h 6762825"/>
                <a:gd name="connsiteX1-427" fmla="*/ 11373394 w 11800114"/>
                <a:gd name="connsiteY1-428" fmla="*/ 0 h 6762825"/>
                <a:gd name="connsiteX2-429" fmla="*/ 11747863 w 11800114"/>
                <a:gd name="connsiteY2-430" fmla="*/ 261257 h 6762825"/>
                <a:gd name="connsiteX3-431" fmla="*/ 11800114 w 11800114"/>
                <a:gd name="connsiteY3-432" fmla="*/ 6200503 h 6762825"/>
                <a:gd name="connsiteX4-433" fmla="*/ 10458994 w 11800114"/>
                <a:gd name="connsiteY4-434" fmla="*/ 6592388 h 6762825"/>
                <a:gd name="connsiteX5-435" fmla="*/ 5861137 w 11800114"/>
                <a:gd name="connsiteY5-436" fmla="*/ 6732279 h 6762825"/>
                <a:gd name="connsiteX6-437" fmla="*/ 914400 w 11800114"/>
                <a:gd name="connsiteY6-438" fmla="*/ 6627223 h 6762825"/>
                <a:gd name="connsiteX7-439" fmla="*/ 8709 w 11800114"/>
                <a:gd name="connsiteY7-440" fmla="*/ 5521234 h 6762825"/>
                <a:gd name="connsiteX8-441" fmla="*/ 0 w 11800114"/>
                <a:gd name="connsiteY8-442" fmla="*/ 627016 h 6762825"/>
                <a:gd name="connsiteX9-443" fmla="*/ 505097 w 11800114"/>
                <a:gd name="connsiteY9-444" fmla="*/ 165463 h 6762825"/>
                <a:gd name="connsiteX0-445" fmla="*/ 496388 w 11791405"/>
                <a:gd name="connsiteY0-446" fmla="*/ 165463 h 6762825"/>
                <a:gd name="connsiteX1-447" fmla="*/ 11364685 w 11791405"/>
                <a:gd name="connsiteY1-448" fmla="*/ 0 h 6762825"/>
                <a:gd name="connsiteX2-449" fmla="*/ 11739154 w 11791405"/>
                <a:gd name="connsiteY2-450" fmla="*/ 261257 h 6762825"/>
                <a:gd name="connsiteX3-451" fmla="*/ 11791405 w 11791405"/>
                <a:gd name="connsiteY3-452" fmla="*/ 6200503 h 6762825"/>
                <a:gd name="connsiteX4-453" fmla="*/ 10450285 w 11791405"/>
                <a:gd name="connsiteY4-454" fmla="*/ 6592388 h 6762825"/>
                <a:gd name="connsiteX5-455" fmla="*/ 5852428 w 11791405"/>
                <a:gd name="connsiteY5-456" fmla="*/ 6732279 h 6762825"/>
                <a:gd name="connsiteX6-457" fmla="*/ 905691 w 11791405"/>
                <a:gd name="connsiteY6-458" fmla="*/ 6627223 h 6762825"/>
                <a:gd name="connsiteX7-459" fmla="*/ 0 w 11791405"/>
                <a:gd name="connsiteY7-460" fmla="*/ 5521234 h 6762825"/>
                <a:gd name="connsiteX8-461" fmla="*/ 2580 w 11791405"/>
                <a:gd name="connsiteY8-462" fmla="*/ 800865 h 6762825"/>
                <a:gd name="connsiteX9-463" fmla="*/ 496388 w 11791405"/>
                <a:gd name="connsiteY9-464" fmla="*/ 165463 h 6762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63" y="connsiteY9-164"/>
                </a:cxn>
              </a:cxnLst>
              <a:rect l="l" t="t" r="r" b="b"/>
              <a:pathLst>
                <a:path w="11791405" h="6762825">
                  <a:moveTo>
                    <a:pt x="496388" y="165463"/>
                  </a:moveTo>
                  <a:cubicBezTo>
                    <a:pt x="3997233" y="40639"/>
                    <a:pt x="8671133" y="79935"/>
                    <a:pt x="11364685" y="0"/>
                  </a:cubicBezTo>
                  <a:lnTo>
                    <a:pt x="11739154" y="261257"/>
                  </a:lnTo>
                  <a:cubicBezTo>
                    <a:pt x="11852365" y="1448526"/>
                    <a:pt x="11730445" y="4325257"/>
                    <a:pt x="11791405" y="6200503"/>
                  </a:cubicBezTo>
                  <a:lnTo>
                    <a:pt x="10450285" y="6592388"/>
                  </a:lnTo>
                  <a:cubicBezTo>
                    <a:pt x="9471334" y="6826878"/>
                    <a:pt x="7443194" y="6726473"/>
                    <a:pt x="5852428" y="6732279"/>
                  </a:cubicBezTo>
                  <a:cubicBezTo>
                    <a:pt x="4261662" y="6738085"/>
                    <a:pt x="1882547" y="6842950"/>
                    <a:pt x="905691" y="6627223"/>
                  </a:cubicBezTo>
                  <a:lnTo>
                    <a:pt x="0" y="5521234"/>
                  </a:lnTo>
                  <a:cubicBezTo>
                    <a:pt x="62486" y="4316339"/>
                    <a:pt x="54921" y="2079649"/>
                    <a:pt x="2580" y="800865"/>
                  </a:cubicBezTo>
                  <a:lnTo>
                    <a:pt x="496388" y="16546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F73B8"/>
                </a:gs>
                <a:gs pos="100000">
                  <a:srgbClr val="1D327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198612" y="255482"/>
              <a:ext cx="800480" cy="642810"/>
            </a:xfrm>
            <a:custGeom>
              <a:avLst/>
              <a:gdLst>
                <a:gd name="connsiteX0" fmla="*/ 960699 w 1527858"/>
                <a:gd name="connsiteY0" fmla="*/ 0 h 1226916"/>
                <a:gd name="connsiteX1" fmla="*/ 1527858 w 1527858"/>
                <a:gd name="connsiteY1" fmla="*/ 381964 h 1226916"/>
                <a:gd name="connsiteX2" fmla="*/ 0 w 1527858"/>
                <a:gd name="connsiteY2" fmla="*/ 1226916 h 1226916"/>
                <a:gd name="connsiteX3" fmla="*/ 960699 w 1527858"/>
                <a:gd name="connsiteY3" fmla="*/ 0 h 1226916"/>
                <a:gd name="connsiteX0-1" fmla="*/ 960699 w 1527858"/>
                <a:gd name="connsiteY0-2" fmla="*/ 0 h 1226916"/>
                <a:gd name="connsiteX1-3" fmla="*/ 1527858 w 1527858"/>
                <a:gd name="connsiteY1-4" fmla="*/ 381964 h 1226916"/>
                <a:gd name="connsiteX2-5" fmla="*/ 0 w 1527858"/>
                <a:gd name="connsiteY2-6" fmla="*/ 1226916 h 1226916"/>
                <a:gd name="connsiteX3-7" fmla="*/ 960699 w 1527858"/>
                <a:gd name="connsiteY3-8" fmla="*/ 0 h 1226916"/>
                <a:gd name="connsiteX0-9" fmla="*/ 960699 w 1527858"/>
                <a:gd name="connsiteY0-10" fmla="*/ 0 h 1226916"/>
                <a:gd name="connsiteX1-11" fmla="*/ 1527858 w 1527858"/>
                <a:gd name="connsiteY1-12" fmla="*/ 381964 h 1226916"/>
                <a:gd name="connsiteX2-13" fmla="*/ 0 w 1527858"/>
                <a:gd name="connsiteY2-14" fmla="*/ 1226916 h 1226916"/>
                <a:gd name="connsiteX3-15" fmla="*/ 960699 w 1527858"/>
                <a:gd name="connsiteY3-16" fmla="*/ 0 h 1226916"/>
                <a:gd name="connsiteX0-17" fmla="*/ 960699 w 1527858"/>
                <a:gd name="connsiteY0-18" fmla="*/ 0 h 1226916"/>
                <a:gd name="connsiteX1-19" fmla="*/ 1527858 w 1527858"/>
                <a:gd name="connsiteY1-20" fmla="*/ 381964 h 1226916"/>
                <a:gd name="connsiteX2-21" fmla="*/ 0 w 1527858"/>
                <a:gd name="connsiteY2-22" fmla="*/ 1226916 h 1226916"/>
                <a:gd name="connsiteX3-23" fmla="*/ 960699 w 1527858"/>
                <a:gd name="connsiteY3-24" fmla="*/ 0 h 1226916"/>
                <a:gd name="connsiteX0-25" fmla="*/ 960699 w 1527858"/>
                <a:gd name="connsiteY0-26" fmla="*/ 0 h 1226916"/>
                <a:gd name="connsiteX1-27" fmla="*/ 1527858 w 1527858"/>
                <a:gd name="connsiteY1-28" fmla="*/ 381964 h 1226916"/>
                <a:gd name="connsiteX2-29" fmla="*/ 0 w 1527858"/>
                <a:gd name="connsiteY2-30" fmla="*/ 1226916 h 1226916"/>
                <a:gd name="connsiteX3-31" fmla="*/ 960699 w 1527858"/>
                <a:gd name="connsiteY3-32" fmla="*/ 0 h 12269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27858" h="1226916">
                  <a:moveTo>
                    <a:pt x="960699" y="0"/>
                  </a:moveTo>
                  <a:cubicBezTo>
                    <a:pt x="894571" y="90866"/>
                    <a:pt x="1192987" y="339703"/>
                    <a:pt x="1527858" y="381964"/>
                  </a:cubicBezTo>
                  <a:cubicBezTo>
                    <a:pt x="991231" y="654501"/>
                    <a:pt x="545741" y="960455"/>
                    <a:pt x="0" y="1226916"/>
                  </a:cubicBezTo>
                  <a:lnTo>
                    <a:pt x="960699" y="0"/>
                  </a:lnTo>
                  <a:close/>
                </a:path>
              </a:pathLst>
            </a:custGeom>
            <a:gradFill flip="none" rotWithShape="1">
              <a:gsLst>
                <a:gs pos="45900">
                  <a:srgbClr val="7583C0"/>
                </a:gs>
                <a:gs pos="30000">
                  <a:srgbClr val="4F73B8"/>
                </a:gs>
                <a:gs pos="66000">
                  <a:srgbClr val="1D3277"/>
                </a:gs>
              </a:gsLst>
              <a:lin ang="2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 rot="21158896" flipV="1">
              <a:off x="282187" y="5518683"/>
              <a:ext cx="1186448" cy="1249347"/>
            </a:xfrm>
            <a:custGeom>
              <a:avLst/>
              <a:gdLst>
                <a:gd name="connsiteX0" fmla="*/ 960699 w 1527858"/>
                <a:gd name="connsiteY0" fmla="*/ 0 h 1226916"/>
                <a:gd name="connsiteX1" fmla="*/ 1527858 w 1527858"/>
                <a:gd name="connsiteY1" fmla="*/ 381964 h 1226916"/>
                <a:gd name="connsiteX2" fmla="*/ 0 w 1527858"/>
                <a:gd name="connsiteY2" fmla="*/ 1226916 h 1226916"/>
                <a:gd name="connsiteX3" fmla="*/ 960699 w 1527858"/>
                <a:gd name="connsiteY3" fmla="*/ 0 h 1226916"/>
                <a:gd name="connsiteX0-1" fmla="*/ 960699 w 1527858"/>
                <a:gd name="connsiteY0-2" fmla="*/ 0 h 1226916"/>
                <a:gd name="connsiteX1-3" fmla="*/ 1527858 w 1527858"/>
                <a:gd name="connsiteY1-4" fmla="*/ 381964 h 1226916"/>
                <a:gd name="connsiteX2-5" fmla="*/ 0 w 1527858"/>
                <a:gd name="connsiteY2-6" fmla="*/ 1226916 h 1226916"/>
                <a:gd name="connsiteX3-7" fmla="*/ 960699 w 1527858"/>
                <a:gd name="connsiteY3-8" fmla="*/ 0 h 1226916"/>
                <a:gd name="connsiteX0-9" fmla="*/ 960699 w 1527858"/>
                <a:gd name="connsiteY0-10" fmla="*/ 0 h 1226916"/>
                <a:gd name="connsiteX1-11" fmla="*/ 1527858 w 1527858"/>
                <a:gd name="connsiteY1-12" fmla="*/ 381964 h 1226916"/>
                <a:gd name="connsiteX2-13" fmla="*/ 0 w 1527858"/>
                <a:gd name="connsiteY2-14" fmla="*/ 1226916 h 1226916"/>
                <a:gd name="connsiteX3-15" fmla="*/ 960699 w 1527858"/>
                <a:gd name="connsiteY3-16" fmla="*/ 0 h 1226916"/>
                <a:gd name="connsiteX0-17" fmla="*/ 960699 w 1527858"/>
                <a:gd name="connsiteY0-18" fmla="*/ 0 h 1226916"/>
                <a:gd name="connsiteX1-19" fmla="*/ 1527858 w 1527858"/>
                <a:gd name="connsiteY1-20" fmla="*/ 381964 h 1226916"/>
                <a:gd name="connsiteX2-21" fmla="*/ 0 w 1527858"/>
                <a:gd name="connsiteY2-22" fmla="*/ 1226916 h 1226916"/>
                <a:gd name="connsiteX3-23" fmla="*/ 960699 w 1527858"/>
                <a:gd name="connsiteY3-24" fmla="*/ 0 h 1226916"/>
                <a:gd name="connsiteX0-25" fmla="*/ 960699 w 1527858"/>
                <a:gd name="connsiteY0-26" fmla="*/ 0 h 1226916"/>
                <a:gd name="connsiteX1-27" fmla="*/ 1527858 w 1527858"/>
                <a:gd name="connsiteY1-28" fmla="*/ 381964 h 1226916"/>
                <a:gd name="connsiteX2-29" fmla="*/ 0 w 1527858"/>
                <a:gd name="connsiteY2-30" fmla="*/ 1226916 h 1226916"/>
                <a:gd name="connsiteX3-31" fmla="*/ 960699 w 1527858"/>
                <a:gd name="connsiteY3-32" fmla="*/ 0 h 1226916"/>
                <a:gd name="connsiteX0-33" fmla="*/ 1282888 w 1850047"/>
                <a:gd name="connsiteY0-34" fmla="*/ 0 h 1354974"/>
                <a:gd name="connsiteX1-35" fmla="*/ 1850047 w 1850047"/>
                <a:gd name="connsiteY1-36" fmla="*/ 381964 h 1354974"/>
                <a:gd name="connsiteX2-37" fmla="*/ 0 w 1850047"/>
                <a:gd name="connsiteY2-38" fmla="*/ 1354974 h 1354974"/>
                <a:gd name="connsiteX3-39" fmla="*/ 1282888 w 1850047"/>
                <a:gd name="connsiteY3-40" fmla="*/ 0 h 1354974"/>
                <a:gd name="connsiteX0-41" fmla="*/ 1282888 w 1850047"/>
                <a:gd name="connsiteY0-42" fmla="*/ 0 h 1354974"/>
                <a:gd name="connsiteX1-43" fmla="*/ 1850047 w 1850047"/>
                <a:gd name="connsiteY1-44" fmla="*/ 381964 h 1354974"/>
                <a:gd name="connsiteX2-45" fmla="*/ 0 w 1850047"/>
                <a:gd name="connsiteY2-46" fmla="*/ 1354974 h 1354974"/>
                <a:gd name="connsiteX3-47" fmla="*/ 1282888 w 1850047"/>
                <a:gd name="connsiteY3-48" fmla="*/ 0 h 1354974"/>
                <a:gd name="connsiteX0-49" fmla="*/ 646168 w 1213327"/>
                <a:gd name="connsiteY0-50" fmla="*/ 0 h 1220538"/>
                <a:gd name="connsiteX1-51" fmla="*/ 1213327 w 1213327"/>
                <a:gd name="connsiteY1-52" fmla="*/ 381964 h 1220538"/>
                <a:gd name="connsiteX2-53" fmla="*/ 0 w 1213327"/>
                <a:gd name="connsiteY2-54" fmla="*/ 1220538 h 1220538"/>
                <a:gd name="connsiteX3-55" fmla="*/ 646168 w 1213327"/>
                <a:gd name="connsiteY3-56" fmla="*/ 0 h 1220538"/>
                <a:gd name="connsiteX0-57" fmla="*/ 725465 w 1292624"/>
                <a:gd name="connsiteY0-58" fmla="*/ 0 h 1254989"/>
                <a:gd name="connsiteX1-59" fmla="*/ 1292624 w 1292624"/>
                <a:gd name="connsiteY1-60" fmla="*/ 381964 h 1254989"/>
                <a:gd name="connsiteX2-61" fmla="*/ 0 w 1292624"/>
                <a:gd name="connsiteY2-62" fmla="*/ 1254989 h 1254989"/>
                <a:gd name="connsiteX3-63" fmla="*/ 725465 w 1292624"/>
                <a:gd name="connsiteY3-64" fmla="*/ 0 h 1254989"/>
                <a:gd name="connsiteX0-65" fmla="*/ 729490 w 1296649"/>
                <a:gd name="connsiteY0-66" fmla="*/ 0 h 1249347"/>
                <a:gd name="connsiteX1-67" fmla="*/ 1296649 w 1296649"/>
                <a:gd name="connsiteY1-68" fmla="*/ 381964 h 1249347"/>
                <a:gd name="connsiteX2-69" fmla="*/ 0 w 1296649"/>
                <a:gd name="connsiteY2-70" fmla="*/ 1249347 h 1249347"/>
                <a:gd name="connsiteX3-71" fmla="*/ 729490 w 1296649"/>
                <a:gd name="connsiteY3-72" fmla="*/ 0 h 1249347"/>
                <a:gd name="connsiteX0-73" fmla="*/ 729490 w 1186448"/>
                <a:gd name="connsiteY0-74" fmla="*/ 0 h 1249347"/>
                <a:gd name="connsiteX1-75" fmla="*/ 1186448 w 1186448"/>
                <a:gd name="connsiteY1-76" fmla="*/ 227542 h 1249347"/>
                <a:gd name="connsiteX2-77" fmla="*/ 0 w 1186448"/>
                <a:gd name="connsiteY2-78" fmla="*/ 1249347 h 1249347"/>
                <a:gd name="connsiteX3-79" fmla="*/ 729490 w 1186448"/>
                <a:gd name="connsiteY3-80" fmla="*/ 0 h 1249347"/>
                <a:gd name="connsiteX0-81" fmla="*/ 729490 w 1186448"/>
                <a:gd name="connsiteY0-82" fmla="*/ 0 h 1249347"/>
                <a:gd name="connsiteX1-83" fmla="*/ 1186448 w 1186448"/>
                <a:gd name="connsiteY1-84" fmla="*/ 227542 h 1249347"/>
                <a:gd name="connsiteX2-85" fmla="*/ 0 w 1186448"/>
                <a:gd name="connsiteY2-86" fmla="*/ 1249347 h 1249347"/>
                <a:gd name="connsiteX3-87" fmla="*/ 729490 w 1186448"/>
                <a:gd name="connsiteY3-88" fmla="*/ 0 h 12493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186448" h="1249347">
                  <a:moveTo>
                    <a:pt x="729490" y="0"/>
                  </a:moveTo>
                  <a:cubicBezTo>
                    <a:pt x="663362" y="90866"/>
                    <a:pt x="851577" y="185281"/>
                    <a:pt x="1186448" y="227542"/>
                  </a:cubicBezTo>
                  <a:cubicBezTo>
                    <a:pt x="837450" y="661395"/>
                    <a:pt x="545741" y="982886"/>
                    <a:pt x="0" y="1249347"/>
                  </a:cubicBezTo>
                  <a:lnTo>
                    <a:pt x="729490" y="0"/>
                  </a:lnTo>
                  <a:close/>
                </a:path>
              </a:pathLst>
            </a:custGeom>
            <a:gradFill flip="none" rotWithShape="1">
              <a:gsLst>
                <a:gs pos="45900">
                  <a:srgbClr val="7583C0"/>
                </a:gs>
                <a:gs pos="30000">
                  <a:srgbClr val="4F73B8"/>
                </a:gs>
                <a:gs pos="66000">
                  <a:srgbClr val="1D3277"/>
                </a:gs>
              </a:gsLst>
              <a:lin ang="2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 rot="2651794" flipH="1" flipV="1">
              <a:off x="10905050" y="5915003"/>
              <a:ext cx="731364" cy="1088775"/>
            </a:xfrm>
            <a:custGeom>
              <a:avLst/>
              <a:gdLst>
                <a:gd name="connsiteX0" fmla="*/ 960699 w 1527858"/>
                <a:gd name="connsiteY0" fmla="*/ 0 h 1226916"/>
                <a:gd name="connsiteX1" fmla="*/ 1527858 w 1527858"/>
                <a:gd name="connsiteY1" fmla="*/ 381964 h 1226916"/>
                <a:gd name="connsiteX2" fmla="*/ 0 w 1527858"/>
                <a:gd name="connsiteY2" fmla="*/ 1226916 h 1226916"/>
                <a:gd name="connsiteX3" fmla="*/ 960699 w 1527858"/>
                <a:gd name="connsiteY3" fmla="*/ 0 h 1226916"/>
                <a:gd name="connsiteX0-1" fmla="*/ 960699 w 1527858"/>
                <a:gd name="connsiteY0-2" fmla="*/ 0 h 1226916"/>
                <a:gd name="connsiteX1-3" fmla="*/ 1527858 w 1527858"/>
                <a:gd name="connsiteY1-4" fmla="*/ 381964 h 1226916"/>
                <a:gd name="connsiteX2-5" fmla="*/ 0 w 1527858"/>
                <a:gd name="connsiteY2-6" fmla="*/ 1226916 h 1226916"/>
                <a:gd name="connsiteX3-7" fmla="*/ 960699 w 1527858"/>
                <a:gd name="connsiteY3-8" fmla="*/ 0 h 1226916"/>
                <a:gd name="connsiteX0-9" fmla="*/ 960699 w 1527858"/>
                <a:gd name="connsiteY0-10" fmla="*/ 0 h 1226916"/>
                <a:gd name="connsiteX1-11" fmla="*/ 1527858 w 1527858"/>
                <a:gd name="connsiteY1-12" fmla="*/ 381964 h 1226916"/>
                <a:gd name="connsiteX2-13" fmla="*/ 0 w 1527858"/>
                <a:gd name="connsiteY2-14" fmla="*/ 1226916 h 1226916"/>
                <a:gd name="connsiteX3-15" fmla="*/ 960699 w 1527858"/>
                <a:gd name="connsiteY3-16" fmla="*/ 0 h 1226916"/>
                <a:gd name="connsiteX0-17" fmla="*/ 960699 w 1527858"/>
                <a:gd name="connsiteY0-18" fmla="*/ 0 h 1226916"/>
                <a:gd name="connsiteX1-19" fmla="*/ 1527858 w 1527858"/>
                <a:gd name="connsiteY1-20" fmla="*/ 381964 h 1226916"/>
                <a:gd name="connsiteX2-21" fmla="*/ 0 w 1527858"/>
                <a:gd name="connsiteY2-22" fmla="*/ 1226916 h 1226916"/>
                <a:gd name="connsiteX3-23" fmla="*/ 960699 w 1527858"/>
                <a:gd name="connsiteY3-24" fmla="*/ 0 h 1226916"/>
                <a:gd name="connsiteX0-25" fmla="*/ 960699 w 1527858"/>
                <a:gd name="connsiteY0-26" fmla="*/ 0 h 1226916"/>
                <a:gd name="connsiteX1-27" fmla="*/ 1527858 w 1527858"/>
                <a:gd name="connsiteY1-28" fmla="*/ 381964 h 1226916"/>
                <a:gd name="connsiteX2-29" fmla="*/ 0 w 1527858"/>
                <a:gd name="connsiteY2-30" fmla="*/ 1226916 h 1226916"/>
                <a:gd name="connsiteX3-31" fmla="*/ 960699 w 1527858"/>
                <a:gd name="connsiteY3-32" fmla="*/ 0 h 1226916"/>
                <a:gd name="connsiteX0-33" fmla="*/ 1282888 w 1850047"/>
                <a:gd name="connsiteY0-34" fmla="*/ 0 h 1354974"/>
                <a:gd name="connsiteX1-35" fmla="*/ 1850047 w 1850047"/>
                <a:gd name="connsiteY1-36" fmla="*/ 381964 h 1354974"/>
                <a:gd name="connsiteX2-37" fmla="*/ 0 w 1850047"/>
                <a:gd name="connsiteY2-38" fmla="*/ 1354974 h 1354974"/>
                <a:gd name="connsiteX3-39" fmla="*/ 1282888 w 1850047"/>
                <a:gd name="connsiteY3-40" fmla="*/ 0 h 1354974"/>
                <a:gd name="connsiteX0-41" fmla="*/ 1282888 w 1850047"/>
                <a:gd name="connsiteY0-42" fmla="*/ 0 h 1354974"/>
                <a:gd name="connsiteX1-43" fmla="*/ 1850047 w 1850047"/>
                <a:gd name="connsiteY1-44" fmla="*/ 381964 h 1354974"/>
                <a:gd name="connsiteX2-45" fmla="*/ 0 w 1850047"/>
                <a:gd name="connsiteY2-46" fmla="*/ 1354974 h 1354974"/>
                <a:gd name="connsiteX3-47" fmla="*/ 1282888 w 1850047"/>
                <a:gd name="connsiteY3-48" fmla="*/ 0 h 1354974"/>
                <a:gd name="connsiteX0-49" fmla="*/ 646168 w 1213327"/>
                <a:gd name="connsiteY0-50" fmla="*/ 0 h 1220538"/>
                <a:gd name="connsiteX1-51" fmla="*/ 1213327 w 1213327"/>
                <a:gd name="connsiteY1-52" fmla="*/ 381964 h 1220538"/>
                <a:gd name="connsiteX2-53" fmla="*/ 0 w 1213327"/>
                <a:gd name="connsiteY2-54" fmla="*/ 1220538 h 1220538"/>
                <a:gd name="connsiteX3-55" fmla="*/ 646168 w 1213327"/>
                <a:gd name="connsiteY3-56" fmla="*/ 0 h 1220538"/>
                <a:gd name="connsiteX0-57" fmla="*/ 725465 w 1292624"/>
                <a:gd name="connsiteY0-58" fmla="*/ 0 h 1254989"/>
                <a:gd name="connsiteX1-59" fmla="*/ 1292624 w 1292624"/>
                <a:gd name="connsiteY1-60" fmla="*/ 381964 h 1254989"/>
                <a:gd name="connsiteX2-61" fmla="*/ 0 w 1292624"/>
                <a:gd name="connsiteY2-62" fmla="*/ 1254989 h 1254989"/>
                <a:gd name="connsiteX3-63" fmla="*/ 725465 w 1292624"/>
                <a:gd name="connsiteY3-64" fmla="*/ 0 h 1254989"/>
                <a:gd name="connsiteX0-65" fmla="*/ 729490 w 1296649"/>
                <a:gd name="connsiteY0-66" fmla="*/ 0 h 1249347"/>
                <a:gd name="connsiteX1-67" fmla="*/ 1296649 w 1296649"/>
                <a:gd name="connsiteY1-68" fmla="*/ 381964 h 1249347"/>
                <a:gd name="connsiteX2-69" fmla="*/ 0 w 1296649"/>
                <a:gd name="connsiteY2-70" fmla="*/ 1249347 h 1249347"/>
                <a:gd name="connsiteX3-71" fmla="*/ 729490 w 1296649"/>
                <a:gd name="connsiteY3-72" fmla="*/ 0 h 1249347"/>
                <a:gd name="connsiteX0-73" fmla="*/ 729490 w 1186448"/>
                <a:gd name="connsiteY0-74" fmla="*/ 0 h 1249347"/>
                <a:gd name="connsiteX1-75" fmla="*/ 1186448 w 1186448"/>
                <a:gd name="connsiteY1-76" fmla="*/ 227542 h 1249347"/>
                <a:gd name="connsiteX2-77" fmla="*/ 0 w 1186448"/>
                <a:gd name="connsiteY2-78" fmla="*/ 1249347 h 1249347"/>
                <a:gd name="connsiteX3-79" fmla="*/ 729490 w 1186448"/>
                <a:gd name="connsiteY3-80" fmla="*/ 0 h 1249347"/>
                <a:gd name="connsiteX0-81" fmla="*/ 729490 w 1186448"/>
                <a:gd name="connsiteY0-82" fmla="*/ 0 h 1249347"/>
                <a:gd name="connsiteX1-83" fmla="*/ 1186448 w 1186448"/>
                <a:gd name="connsiteY1-84" fmla="*/ 227542 h 1249347"/>
                <a:gd name="connsiteX2-85" fmla="*/ 0 w 1186448"/>
                <a:gd name="connsiteY2-86" fmla="*/ 1249347 h 1249347"/>
                <a:gd name="connsiteX3-87" fmla="*/ 729490 w 1186448"/>
                <a:gd name="connsiteY3-88" fmla="*/ 0 h 1249347"/>
                <a:gd name="connsiteX0-89" fmla="*/ 697304 w 1186448"/>
                <a:gd name="connsiteY0-90" fmla="*/ 0 h 1218051"/>
                <a:gd name="connsiteX1-91" fmla="*/ 1186448 w 1186448"/>
                <a:gd name="connsiteY1-92" fmla="*/ 196246 h 1218051"/>
                <a:gd name="connsiteX2-93" fmla="*/ 0 w 1186448"/>
                <a:gd name="connsiteY2-94" fmla="*/ 1218051 h 1218051"/>
                <a:gd name="connsiteX3-95" fmla="*/ 697304 w 1186448"/>
                <a:gd name="connsiteY3-96" fmla="*/ 0 h 1218051"/>
                <a:gd name="connsiteX0-97" fmla="*/ 697304 w 772414"/>
                <a:gd name="connsiteY0-98" fmla="*/ 0 h 1218051"/>
                <a:gd name="connsiteX1-99" fmla="*/ 772414 w 772414"/>
                <a:gd name="connsiteY1-100" fmla="*/ 766903 h 1218051"/>
                <a:gd name="connsiteX2-101" fmla="*/ 0 w 772414"/>
                <a:gd name="connsiteY2-102" fmla="*/ 1218051 h 1218051"/>
                <a:gd name="connsiteX3-103" fmla="*/ 697304 w 772414"/>
                <a:gd name="connsiteY3-104" fmla="*/ 0 h 1218051"/>
                <a:gd name="connsiteX0-105" fmla="*/ 697304 w 772414"/>
                <a:gd name="connsiteY0-106" fmla="*/ 0 h 1218051"/>
                <a:gd name="connsiteX1-107" fmla="*/ 772414 w 772414"/>
                <a:gd name="connsiteY1-108" fmla="*/ 766903 h 1218051"/>
                <a:gd name="connsiteX2-109" fmla="*/ 0 w 772414"/>
                <a:gd name="connsiteY2-110" fmla="*/ 1218051 h 1218051"/>
                <a:gd name="connsiteX3-111" fmla="*/ 697304 w 772414"/>
                <a:gd name="connsiteY3-112" fmla="*/ 0 h 1218051"/>
                <a:gd name="connsiteX0-113" fmla="*/ 697304 w 772414"/>
                <a:gd name="connsiteY0-114" fmla="*/ 0 h 1218051"/>
                <a:gd name="connsiteX1-115" fmla="*/ 772414 w 772414"/>
                <a:gd name="connsiteY1-116" fmla="*/ 766903 h 1218051"/>
                <a:gd name="connsiteX2-117" fmla="*/ 0 w 772414"/>
                <a:gd name="connsiteY2-118" fmla="*/ 1218051 h 1218051"/>
                <a:gd name="connsiteX3-119" fmla="*/ 697304 w 772414"/>
                <a:gd name="connsiteY3-120" fmla="*/ 0 h 1218051"/>
                <a:gd name="connsiteX0-121" fmla="*/ 697304 w 772414"/>
                <a:gd name="connsiteY0-122" fmla="*/ 0 h 1266935"/>
                <a:gd name="connsiteX1-123" fmla="*/ 772414 w 772414"/>
                <a:gd name="connsiteY1-124" fmla="*/ 766903 h 1266935"/>
                <a:gd name="connsiteX2-125" fmla="*/ 0 w 772414"/>
                <a:gd name="connsiteY2-126" fmla="*/ 1218051 h 1266935"/>
                <a:gd name="connsiteX3-127" fmla="*/ 697304 w 772414"/>
                <a:gd name="connsiteY3-128" fmla="*/ 0 h 1266935"/>
                <a:gd name="connsiteX0-129" fmla="*/ 697304 w 788181"/>
                <a:gd name="connsiteY0-130" fmla="*/ 0 h 1280423"/>
                <a:gd name="connsiteX1-131" fmla="*/ 788181 w 788181"/>
                <a:gd name="connsiteY1-132" fmla="*/ 833961 h 1280423"/>
                <a:gd name="connsiteX2-133" fmla="*/ 0 w 788181"/>
                <a:gd name="connsiteY2-134" fmla="*/ 1218051 h 1280423"/>
                <a:gd name="connsiteX3-135" fmla="*/ 697304 w 788181"/>
                <a:gd name="connsiteY3-136" fmla="*/ 0 h 1280423"/>
                <a:gd name="connsiteX0-137" fmla="*/ 667206 w 788181"/>
                <a:gd name="connsiteY0-138" fmla="*/ -1 h 1207441"/>
                <a:gd name="connsiteX1-139" fmla="*/ 788181 w 788181"/>
                <a:gd name="connsiteY1-140" fmla="*/ 760979 h 1207441"/>
                <a:gd name="connsiteX2-141" fmla="*/ 0 w 788181"/>
                <a:gd name="connsiteY2-142" fmla="*/ 1145069 h 1207441"/>
                <a:gd name="connsiteX3-143" fmla="*/ 667206 w 788181"/>
                <a:gd name="connsiteY3-144" fmla="*/ -1 h 12074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88181" h="1207441">
                  <a:moveTo>
                    <a:pt x="667206" y="-1"/>
                  </a:moveTo>
                  <a:cubicBezTo>
                    <a:pt x="601078" y="90865"/>
                    <a:pt x="460415" y="688741"/>
                    <a:pt x="788181" y="760979"/>
                  </a:cubicBezTo>
                  <a:cubicBezTo>
                    <a:pt x="174434" y="1247931"/>
                    <a:pt x="134284" y="1265501"/>
                    <a:pt x="0" y="1145069"/>
                  </a:cubicBezTo>
                  <a:lnTo>
                    <a:pt x="667206" y="-1"/>
                  </a:lnTo>
                  <a:close/>
                </a:path>
              </a:pathLst>
            </a:custGeom>
            <a:gradFill flip="none" rotWithShape="1">
              <a:gsLst>
                <a:gs pos="40000">
                  <a:srgbClr val="7583C0"/>
                </a:gs>
                <a:gs pos="0">
                  <a:srgbClr val="4F73B8"/>
                </a:gs>
                <a:gs pos="61000">
                  <a:srgbClr val="1D3277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20583833" flipH="1">
              <a:off x="11445310" y="70093"/>
              <a:ext cx="451325" cy="361976"/>
            </a:xfrm>
            <a:custGeom>
              <a:avLst/>
              <a:gdLst>
                <a:gd name="connsiteX0" fmla="*/ 960699 w 1527858"/>
                <a:gd name="connsiteY0" fmla="*/ 0 h 1226916"/>
                <a:gd name="connsiteX1" fmla="*/ 1527858 w 1527858"/>
                <a:gd name="connsiteY1" fmla="*/ 381964 h 1226916"/>
                <a:gd name="connsiteX2" fmla="*/ 0 w 1527858"/>
                <a:gd name="connsiteY2" fmla="*/ 1226916 h 1226916"/>
                <a:gd name="connsiteX3" fmla="*/ 960699 w 1527858"/>
                <a:gd name="connsiteY3" fmla="*/ 0 h 1226916"/>
                <a:gd name="connsiteX0-1" fmla="*/ 960699 w 1527858"/>
                <a:gd name="connsiteY0-2" fmla="*/ 0 h 1226916"/>
                <a:gd name="connsiteX1-3" fmla="*/ 1527858 w 1527858"/>
                <a:gd name="connsiteY1-4" fmla="*/ 381964 h 1226916"/>
                <a:gd name="connsiteX2-5" fmla="*/ 0 w 1527858"/>
                <a:gd name="connsiteY2-6" fmla="*/ 1226916 h 1226916"/>
                <a:gd name="connsiteX3-7" fmla="*/ 960699 w 1527858"/>
                <a:gd name="connsiteY3-8" fmla="*/ 0 h 1226916"/>
                <a:gd name="connsiteX0-9" fmla="*/ 960699 w 1527858"/>
                <a:gd name="connsiteY0-10" fmla="*/ 0 h 1226916"/>
                <a:gd name="connsiteX1-11" fmla="*/ 1527858 w 1527858"/>
                <a:gd name="connsiteY1-12" fmla="*/ 381964 h 1226916"/>
                <a:gd name="connsiteX2-13" fmla="*/ 0 w 1527858"/>
                <a:gd name="connsiteY2-14" fmla="*/ 1226916 h 1226916"/>
                <a:gd name="connsiteX3-15" fmla="*/ 960699 w 1527858"/>
                <a:gd name="connsiteY3-16" fmla="*/ 0 h 1226916"/>
                <a:gd name="connsiteX0-17" fmla="*/ 960699 w 1527858"/>
                <a:gd name="connsiteY0-18" fmla="*/ 0 h 1226916"/>
                <a:gd name="connsiteX1-19" fmla="*/ 1527858 w 1527858"/>
                <a:gd name="connsiteY1-20" fmla="*/ 381964 h 1226916"/>
                <a:gd name="connsiteX2-21" fmla="*/ 0 w 1527858"/>
                <a:gd name="connsiteY2-22" fmla="*/ 1226916 h 1226916"/>
                <a:gd name="connsiteX3-23" fmla="*/ 960699 w 1527858"/>
                <a:gd name="connsiteY3-24" fmla="*/ 0 h 1226916"/>
                <a:gd name="connsiteX0-25" fmla="*/ 960699 w 1527858"/>
                <a:gd name="connsiteY0-26" fmla="*/ 0 h 1226916"/>
                <a:gd name="connsiteX1-27" fmla="*/ 1527858 w 1527858"/>
                <a:gd name="connsiteY1-28" fmla="*/ 381964 h 1226916"/>
                <a:gd name="connsiteX2-29" fmla="*/ 0 w 1527858"/>
                <a:gd name="connsiteY2-30" fmla="*/ 1226916 h 1226916"/>
                <a:gd name="connsiteX3-31" fmla="*/ 960699 w 1527858"/>
                <a:gd name="connsiteY3-32" fmla="*/ 0 h 1226916"/>
                <a:gd name="connsiteX0-33" fmla="*/ 944184 w 1511343"/>
                <a:gd name="connsiteY0-34" fmla="*/ 0 h 1215192"/>
                <a:gd name="connsiteX1-35" fmla="*/ 1511343 w 1511343"/>
                <a:gd name="connsiteY1-36" fmla="*/ 381964 h 1215192"/>
                <a:gd name="connsiteX2-37" fmla="*/ 1 w 1511343"/>
                <a:gd name="connsiteY2-38" fmla="*/ 1215193 h 1215192"/>
                <a:gd name="connsiteX3-39" fmla="*/ 944184 w 1511343"/>
                <a:gd name="connsiteY3-40" fmla="*/ 0 h 1215192"/>
                <a:gd name="connsiteX0-41" fmla="*/ 950313 w 1517472"/>
                <a:gd name="connsiteY0-42" fmla="*/ 0 h 1217058"/>
                <a:gd name="connsiteX1-43" fmla="*/ 1517472 w 1517472"/>
                <a:gd name="connsiteY1-44" fmla="*/ 381964 h 1217058"/>
                <a:gd name="connsiteX2-45" fmla="*/ 0 w 1517472"/>
                <a:gd name="connsiteY2-46" fmla="*/ 1217057 h 1217058"/>
                <a:gd name="connsiteX3-47" fmla="*/ 950313 w 1517472"/>
                <a:gd name="connsiteY3-48" fmla="*/ 0 h 12170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17472" h="1217058">
                  <a:moveTo>
                    <a:pt x="950313" y="0"/>
                  </a:moveTo>
                  <a:cubicBezTo>
                    <a:pt x="884185" y="90866"/>
                    <a:pt x="1182601" y="339703"/>
                    <a:pt x="1517472" y="381964"/>
                  </a:cubicBezTo>
                  <a:cubicBezTo>
                    <a:pt x="980845" y="654501"/>
                    <a:pt x="545741" y="950596"/>
                    <a:pt x="0" y="1217057"/>
                  </a:cubicBezTo>
                  <a:lnTo>
                    <a:pt x="950313" y="0"/>
                  </a:lnTo>
                  <a:close/>
                </a:path>
              </a:pathLst>
            </a:custGeom>
            <a:gradFill flip="none" rotWithShape="1">
              <a:gsLst>
                <a:gs pos="45900">
                  <a:srgbClr val="7583C0"/>
                </a:gs>
                <a:gs pos="30000">
                  <a:srgbClr val="4F73B8"/>
                </a:gs>
                <a:gs pos="66000">
                  <a:srgbClr val="1D3277"/>
                </a:gs>
              </a:gsLst>
              <a:lin ang="2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" name="组合 32"/>
          <p:cNvGrpSpPr/>
          <p:nvPr/>
        </p:nvGrpSpPr>
        <p:grpSpPr>
          <a:xfrm>
            <a:off x="576898" y="1848050"/>
            <a:ext cx="6057164" cy="770071"/>
            <a:chOff x="1010038" y="2200765"/>
            <a:chExt cx="6409937" cy="815274"/>
          </a:xfrm>
        </p:grpSpPr>
        <p:grpSp>
          <p:nvGrpSpPr>
            <p:cNvPr id="4" name="组合 15"/>
            <p:cNvGrpSpPr/>
            <p:nvPr/>
          </p:nvGrpSpPr>
          <p:grpSpPr>
            <a:xfrm>
              <a:off x="1146352" y="2200765"/>
              <a:ext cx="209345" cy="733602"/>
              <a:chOff x="1346694" y="-1008112"/>
              <a:chExt cx="1909490" cy="6691376"/>
            </a:xfrm>
            <a:solidFill>
              <a:schemeClr val="bg1"/>
            </a:solidFill>
            <a:effectLst/>
          </p:grpSpPr>
          <p:sp>
            <p:nvSpPr>
              <p:cNvPr id="17" name="剪去单角的矩形 16"/>
              <p:cNvSpPr/>
              <p:nvPr/>
            </p:nvSpPr>
            <p:spPr bwMode="auto">
              <a:xfrm>
                <a:off x="2654581" y="2887910"/>
                <a:ext cx="601603" cy="2795354"/>
              </a:xfrm>
              <a:prstGeom prst="snip1Rect">
                <a:avLst>
                  <a:gd name="adj" fmla="val 50000"/>
                </a:avLst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6402" tIns="43201" rIns="86402" bIns="43201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00" b="0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 bwMode="auto">
              <a:xfrm>
                <a:off x="1968402" y="1556792"/>
                <a:ext cx="601605" cy="4126472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6402" tIns="43201" rIns="86402" bIns="43201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00" b="0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endParaRPr>
              </a:p>
            </p:txBody>
          </p:sp>
          <p:sp>
            <p:nvSpPr>
              <p:cNvPr id="19" name="剪去单角的矩形 18"/>
              <p:cNvSpPr/>
              <p:nvPr/>
            </p:nvSpPr>
            <p:spPr bwMode="auto">
              <a:xfrm flipH="1">
                <a:off x="1346694" y="3819696"/>
                <a:ext cx="533575" cy="1863568"/>
              </a:xfrm>
              <a:prstGeom prst="snip1Rect">
                <a:avLst>
                  <a:gd name="adj" fmla="val 50000"/>
                </a:avLst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6402" tIns="43201" rIns="86402" bIns="43201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00" b="0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 bwMode="auto">
              <a:xfrm>
                <a:off x="1965823" y="908720"/>
                <a:ext cx="592609" cy="64807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6402" tIns="43201" rIns="86402" bIns="43201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00" b="0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endParaRPr>
              </a:p>
            </p:txBody>
          </p:sp>
          <p:sp>
            <p:nvSpPr>
              <p:cNvPr id="21" name="等腰三角形 20"/>
              <p:cNvSpPr/>
              <p:nvPr/>
            </p:nvSpPr>
            <p:spPr bwMode="auto">
              <a:xfrm>
                <a:off x="2226123" y="-1008112"/>
                <a:ext cx="72008" cy="2016224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6402" tIns="43201" rIns="86402" bIns="43201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00" b="0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endParaRPr>
              </a:p>
            </p:txBody>
          </p:sp>
        </p:grpSp>
        <p:grpSp>
          <p:nvGrpSpPr>
            <p:cNvPr id="10251" name="组合 24"/>
            <p:cNvGrpSpPr/>
            <p:nvPr/>
          </p:nvGrpSpPr>
          <p:grpSpPr>
            <a:xfrm>
              <a:off x="1010038" y="2365950"/>
              <a:ext cx="6409937" cy="650089"/>
              <a:chOff x="2521650" y="1660067"/>
              <a:chExt cx="6409937" cy="650089"/>
            </a:xfrm>
          </p:grpSpPr>
          <p:sp>
            <p:nvSpPr>
              <p:cNvPr id="10252" name="TextBox 25"/>
              <p:cNvSpPr txBox="1"/>
              <p:nvPr/>
            </p:nvSpPr>
            <p:spPr>
              <a:xfrm>
                <a:off x="2887075" y="1660067"/>
                <a:ext cx="2935221" cy="65008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>
                  <a:buSzTx/>
                </a:pPr>
                <a:r>
                  <a:rPr lang="zh-CN" altLang="en-US" sz="3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一、城市化：</a:t>
                </a:r>
                <a:endParaRPr lang="zh-CN" altLang="en-US" sz="3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0253" name="直接连接符 26"/>
              <p:cNvCxnSpPr/>
              <p:nvPr/>
            </p:nvCxnSpPr>
            <p:spPr>
              <a:xfrm>
                <a:off x="2521650" y="2220740"/>
                <a:ext cx="6409937" cy="0"/>
              </a:xfrm>
              <a:prstGeom prst="line">
                <a:avLst/>
              </a:prstGeom>
              <a:ln w="190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1" name="TextBox 39"/>
          <p:cNvSpPr txBox="1"/>
          <p:nvPr/>
        </p:nvSpPr>
        <p:spPr>
          <a:xfrm>
            <a:off x="577215" y="3743960"/>
            <a:ext cx="6336030" cy="168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1" indent="-5143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n"/>
              <a:tabLst>
                <a:tab pos="542925" algn="l"/>
              </a:tabLst>
              <a:defRPr/>
            </a:pPr>
            <a:r>
              <a:rPr kumimoji="0" lang="zh-CN" altLang="en-US" sz="2645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城市人口在总人口中比重上升</a:t>
            </a:r>
            <a:endParaRPr kumimoji="0" lang="en-US" altLang="zh-CN" sz="2645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514350" marR="0" lvl="1" indent="-5143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n"/>
              <a:tabLst>
                <a:tab pos="542925" algn="l"/>
              </a:tabLst>
              <a:defRPr/>
            </a:pPr>
            <a:r>
              <a:rPr kumimoji="0" lang="zh-CN" altLang="en-US" sz="264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城市人口数量增加</a:t>
            </a:r>
            <a:endParaRPr kumimoji="0" lang="en-US" altLang="zh-CN" sz="264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514350" marR="0" lvl="1" indent="-5143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ingdings" panose="05000000000000000000" pitchFamily="2" charset="2"/>
              <a:buChar char="n"/>
              <a:tabLst>
                <a:tab pos="542925" algn="l"/>
              </a:tabLst>
              <a:defRPr/>
            </a:pPr>
            <a:r>
              <a:rPr kumimoji="0" lang="zh-CN" altLang="en-US" sz="264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劳动力从第一产业转向第二、三产业</a:t>
            </a:r>
            <a:endParaRPr kumimoji="0" lang="en-US" altLang="zh-CN" sz="264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576897" y="3586597"/>
            <a:ext cx="5994162" cy="0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9"/>
          <p:cNvSpPr txBox="1"/>
          <p:nvPr/>
        </p:nvSpPr>
        <p:spPr>
          <a:xfrm>
            <a:off x="576898" y="2565069"/>
            <a:ext cx="5778156" cy="906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SzTx/>
            </a:pPr>
            <a:r>
              <a:rPr lang="zh-CN" altLang="en-US" sz="264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城市面积扩大，等级提升，人口增加，乡村变为城镇</a:t>
            </a:r>
            <a:endParaRPr lang="zh-CN" altLang="en-US" sz="264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0"/>
            <a:ext cx="11521440" cy="64623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136194" name="Text Box 2"/>
          <p:cNvSpPr txBox="1"/>
          <p:nvPr/>
        </p:nvSpPr>
        <p:spPr>
          <a:xfrm>
            <a:off x="882" y="2026555"/>
            <a:ext cx="11520311" cy="3802380"/>
          </a:xfrm>
          <a:prstGeom prst="rect">
            <a:avLst/>
          </a:prstGeom>
          <a:noFill/>
          <a:ln w="9525">
            <a:noFill/>
          </a:ln>
        </p:spPr>
        <p:txBody>
          <a:bodyPr lIns="91431" tIns="45715" rIns="91431" bIns="45715" anchor="t">
            <a:spAutoFit/>
          </a:bodyPr>
          <a:lstStyle/>
          <a:p>
            <a:pPr defTabSz="968375">
              <a:spcBef>
                <a:spcPct val="50000"/>
              </a:spcBef>
              <a:buFont typeface="Arial" panose="020B0604020202020204" pitchFamily="34" charset="0"/>
            </a:pPr>
            <a:r>
              <a:rPr lang="en-US" altLang="zh-CN" sz="3215" b="1">
                <a:latin typeface="华文新魏" panose="02010800040101010101" pitchFamily="2" charset="-122"/>
                <a:ea typeface="华文新魏" panose="02010800040101010101" pitchFamily="2" charset="-122"/>
              </a:rPr>
              <a:t>c</a:t>
            </a:r>
            <a:r>
              <a:rPr lang="zh-CN" altLang="en-US" sz="3215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模式</a:t>
            </a:r>
            <a:endParaRPr lang="zh-CN" altLang="en-US" sz="3215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defTabSz="968375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15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优点：</a:t>
            </a:r>
            <a:r>
              <a:rPr lang="zh-CN" altLang="en-US" sz="3215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在</a:t>
            </a:r>
            <a:r>
              <a:rPr lang="en-US" altLang="zh-CN" sz="3215" b="1">
                <a:latin typeface="华文新魏" panose="02010800040101010101" pitchFamily="2" charset="-122"/>
                <a:ea typeface="华文新魏" panose="02010800040101010101" pitchFamily="2" charset="-122"/>
              </a:rPr>
              <a:t>b</a:t>
            </a:r>
            <a:r>
              <a:rPr lang="zh-CN" altLang="en-US" sz="3215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基础上，绿地在城市中心形成网状，进一步减小城市热岛效应。且因绿地从城市边缘延伸到中心，使空气流动较通畅，有利于降低城市大气污染</a:t>
            </a:r>
            <a:endParaRPr lang="zh-CN" altLang="en-US" sz="3215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defTabSz="968375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15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缺点</a:t>
            </a:r>
            <a:r>
              <a:rPr lang="en-US" altLang="zh-CN" sz="3215" b="1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:</a:t>
            </a:r>
            <a:r>
              <a:rPr lang="zh-CN" altLang="en-US" sz="3215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城市中心地租高的地区，土地利用率降低。</a:t>
            </a:r>
            <a:endParaRPr lang="zh-CN" altLang="en-US" sz="3215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defTabSz="968375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15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改进意见：</a:t>
            </a:r>
            <a:r>
              <a:rPr lang="zh-CN" altLang="en-US" sz="3215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在城市各用地间进行道路建设</a:t>
            </a:r>
            <a:endParaRPr lang="zh-CN" altLang="en-US" sz="3215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56322" name="Picture 3" descr="fgrertte"/>
          <p:cNvPicPr>
            <a:picLocks noChangeAspect="1"/>
          </p:cNvPicPr>
          <p:nvPr/>
        </p:nvPicPr>
        <p:blipFill>
          <a:blip r:embed="rId1"/>
          <a:srcRect l="57883" t="30927" r="27170" b="38583"/>
          <a:stretch>
            <a:fillRect/>
          </a:stretch>
        </p:blipFill>
        <p:spPr>
          <a:xfrm>
            <a:off x="4148494" y="0"/>
            <a:ext cx="3582097" cy="283507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6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6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6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6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0"/>
            <a:ext cx="11521440" cy="64623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150530" name="矩形 150529"/>
          <p:cNvSpPr/>
          <p:nvPr/>
        </p:nvSpPr>
        <p:spPr>
          <a:xfrm>
            <a:off x="-1587" y="69851"/>
            <a:ext cx="11523662" cy="4603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、图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是“我国某特大城市示意图”。读图回答下列问题。</a:t>
            </a:r>
            <a:endParaRPr lang="zh-CN" altLang="en-US" sz="2400" b="1">
              <a:latin typeface="Arial" panose="020B0604020202020204" pitchFamily="34" charset="0"/>
            </a:endParaRPr>
          </a:p>
        </p:txBody>
      </p:sp>
      <p:pic>
        <p:nvPicPr>
          <p:cNvPr id="150531" name="图片 150530" descr="高考资源网(ks5u.com),中国最大的高考网站,您身边的高考专家。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2525" y="503238"/>
            <a:ext cx="9145588" cy="3384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0532" name="矩形 150531"/>
          <p:cNvSpPr/>
          <p:nvPr/>
        </p:nvSpPr>
        <p:spPr>
          <a:xfrm>
            <a:off x="0" y="3906838"/>
            <a:ext cx="10980738" cy="1738312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(3)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拟在甲、乙两处规划建设高新技术工业城和石油化工城两座卫星城市。石油化工城应建在</a:t>
            </a:r>
            <a:r>
              <a:rPr lang="zh-CN" altLang="en-US" sz="2800" b="1" u="sng" dirty="0">
                <a:latin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处，理由是</a:t>
            </a:r>
            <a:r>
              <a:rPr lang="zh-CN" altLang="en-US" sz="2800" b="1" u="sng" dirty="0">
                <a:latin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altLang="zh-CN" sz="2400" b="1">
              <a:latin typeface="Arial" panose="020B0604020202020204" pitchFamily="34" charset="0"/>
            </a:endParaRPr>
          </a:p>
          <a:p>
            <a:pPr eaLnBrk="0" hangingPunct="0"/>
            <a:endParaRPr lang="en-US" altLang="zh-CN" sz="2400" b="1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(4)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请简述甲、乙两卫星城建设对该城市发展的意义</a:t>
            </a:r>
            <a:r>
              <a:rPr lang="en-US" altLang="zh-CN" sz="2400" b="1"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400" b="1">
              <a:latin typeface="Arial" panose="020B0604020202020204" pitchFamily="34" charset="0"/>
            </a:endParaRPr>
          </a:p>
        </p:txBody>
      </p:sp>
      <p:sp>
        <p:nvSpPr>
          <p:cNvPr id="150533" name="矩形 150532"/>
          <p:cNvSpPr/>
          <p:nvPr/>
        </p:nvSpPr>
        <p:spPr>
          <a:xfrm>
            <a:off x="4321175" y="4248150"/>
            <a:ext cx="5429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甲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0534" name="矩形 150533"/>
          <p:cNvSpPr/>
          <p:nvPr/>
        </p:nvSpPr>
        <p:spPr>
          <a:xfrm>
            <a:off x="288925" y="4679950"/>
            <a:ext cx="105854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位于河流下游；位于与盛行风向垂直方向的郊外；水陆交通便利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0535" name="矩形 150534"/>
          <p:cNvSpPr/>
          <p:nvPr/>
        </p:nvSpPr>
        <p:spPr>
          <a:xfrm>
            <a:off x="407988" y="5545138"/>
            <a:ext cx="9345612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分担城市职能；缓解城市土地、交通压力；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有利于保护和改善城市环境；促进城市合理化发展。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3" grpId="0"/>
      <p:bldP spid="150534" grpId="0"/>
      <p:bldP spid="15053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0"/>
            <a:ext cx="11521440" cy="64623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60417" name="矩形 154627"/>
          <p:cNvSpPr/>
          <p:nvPr/>
        </p:nvSpPr>
        <p:spPr>
          <a:xfrm>
            <a:off x="882" y="-34364"/>
            <a:ext cx="11520311" cy="620839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2645" dirty="0">
                <a:latin typeface="黑体" panose="02010609060101010101" pitchFamily="49" charset="-122"/>
                <a:ea typeface="黑体" panose="02010609060101010101" pitchFamily="49" charset="-122"/>
              </a:rPr>
              <a:t>慕尼黑地处德国西南部，自</a:t>
            </a:r>
            <a:r>
              <a:rPr lang="en-US" altLang="zh-CN" sz="2645"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en-US" sz="2645" dirty="0">
                <a:latin typeface="黑体" panose="02010609060101010101" pitchFamily="49" charset="-122"/>
                <a:ea typeface="黑体" panose="02010609060101010101" pitchFamily="49" charset="-122"/>
              </a:rPr>
              <a:t>世纪</a:t>
            </a:r>
            <a:r>
              <a:rPr lang="en-US" altLang="zh-CN" sz="2645">
                <a:latin typeface="黑体" panose="02010609060101010101" pitchFamily="49" charset="-122"/>
                <a:ea typeface="黑体" panose="02010609060101010101" pitchFamily="49" charset="-122"/>
              </a:rPr>
              <a:t>90</a:t>
            </a:r>
            <a:r>
              <a:rPr lang="zh-CN" altLang="en-US" sz="2645" dirty="0">
                <a:latin typeface="黑体" panose="02010609060101010101" pitchFamily="49" charset="-122"/>
                <a:ea typeface="黑体" panose="02010609060101010101" pitchFamily="49" charset="-122"/>
              </a:rPr>
              <a:t>年代以来，为适应可持续发展的需求，也为满足都市居民在生活、休闲、娱乐等方面的需求，在郊区农村实施了“绿腰带”项目。在慕尼黑的部分地区，尽可能做到退耕还绿，构建符合当地实际需要的群落生境组合，充分利用大都市所带来的可能性与机会实行“直接市场化力与“休闲休养区”，促进整个郊区农村在休养、农业与自然保护等方面的协同发展。据此完成</a:t>
            </a:r>
            <a:r>
              <a:rPr lang="en-US" altLang="zh-CN" sz="2645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en-US" altLang="zh-CN" sz="2645">
                <a:latin typeface="黑体" panose="02010609060101010101" pitchFamily="49" charset="-122"/>
                <a:ea typeface="黑体" panose="02010609060101010101" pitchFamily="49" charset="-122"/>
              </a:rPr>
              <a:t>~3</a:t>
            </a:r>
            <a:r>
              <a:rPr lang="zh-CN" altLang="en-US" sz="2645" dirty="0">
                <a:latin typeface="黑体" panose="02010609060101010101" pitchFamily="49" charset="-122"/>
                <a:ea typeface="黑体" panose="02010609060101010101" pitchFamily="49" charset="-122"/>
              </a:rPr>
              <a:t>题。</a:t>
            </a:r>
            <a:endParaRPr lang="zh-CN" altLang="en-US" sz="2645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645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645" dirty="0">
                <a:latin typeface="黑体" panose="02010609060101010101" pitchFamily="49" charset="-122"/>
                <a:ea typeface="黑体" panose="02010609060101010101" pitchFamily="49" charset="-122"/>
              </a:rPr>
              <a:t>．发展“绿腰带”项目的前提是当地拥有</a:t>
            </a:r>
            <a:endParaRPr lang="zh-CN" altLang="en-US" sz="2645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645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645" dirty="0">
                <a:latin typeface="黑体" panose="02010609060101010101" pitchFamily="49" charset="-122"/>
                <a:ea typeface="黑体" panose="02010609060101010101" pitchFamily="49" charset="-122"/>
              </a:rPr>
              <a:t>．大量可利用的荒地		</a:t>
            </a:r>
            <a:r>
              <a:rPr lang="en-US" altLang="zh-CN" sz="2645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645" dirty="0">
                <a:latin typeface="黑体" panose="02010609060101010101" pitchFamily="49" charset="-122"/>
                <a:ea typeface="黑体" panose="02010609060101010101" pitchFamily="49" charset="-122"/>
              </a:rPr>
              <a:t>．都市居民的消费需求</a:t>
            </a:r>
            <a:endParaRPr lang="zh-CN" altLang="en-US" sz="2645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645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2645" dirty="0">
                <a:latin typeface="黑体" panose="02010609060101010101" pitchFamily="49" charset="-122"/>
                <a:ea typeface="黑体" panose="02010609060101010101" pitchFamily="49" charset="-122"/>
              </a:rPr>
              <a:t>．发达的高速公路网		</a:t>
            </a:r>
            <a:r>
              <a:rPr lang="en-US" altLang="zh-CN" sz="2645"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sz="2645" dirty="0">
                <a:latin typeface="黑体" panose="02010609060101010101" pitchFamily="49" charset="-122"/>
                <a:ea typeface="黑体" panose="02010609060101010101" pitchFamily="49" charset="-122"/>
              </a:rPr>
              <a:t>．掌握现代科技的农民</a:t>
            </a:r>
            <a:endParaRPr lang="zh-CN" altLang="en-US" sz="2645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645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645" dirty="0">
                <a:latin typeface="黑体" panose="02010609060101010101" pitchFamily="49" charset="-122"/>
                <a:ea typeface="黑体" panose="02010609060101010101" pitchFamily="49" charset="-122"/>
              </a:rPr>
              <a:t>．德国发展“绿腰带”项目最主要的目的是</a:t>
            </a:r>
            <a:endParaRPr lang="zh-CN" altLang="en-US" sz="2645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645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645" dirty="0">
                <a:latin typeface="黑体" panose="02010609060101010101" pitchFamily="49" charset="-122"/>
                <a:ea typeface="黑体" panose="02010609060101010101" pitchFamily="49" charset="-122"/>
              </a:rPr>
              <a:t>．保持农业用地			</a:t>
            </a:r>
            <a:r>
              <a:rPr lang="en-US" altLang="zh-CN" sz="2645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645" dirty="0">
                <a:latin typeface="黑体" panose="02010609060101010101" pitchFamily="49" charset="-122"/>
                <a:ea typeface="黑体" panose="02010609060101010101" pitchFamily="49" charset="-122"/>
              </a:rPr>
              <a:t>．满足农民文化休闲</a:t>
            </a:r>
            <a:endParaRPr lang="zh-CN" altLang="en-US" sz="2645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645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2645" dirty="0">
                <a:latin typeface="黑体" panose="02010609060101010101" pitchFamily="49" charset="-122"/>
                <a:ea typeface="黑体" panose="02010609060101010101" pitchFamily="49" charset="-122"/>
              </a:rPr>
              <a:t>．美化农村环境			</a:t>
            </a:r>
            <a:r>
              <a:rPr lang="en-US" altLang="zh-CN" sz="2645"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sz="2645" dirty="0">
                <a:latin typeface="黑体" panose="02010609060101010101" pitchFamily="49" charset="-122"/>
                <a:ea typeface="黑体" panose="02010609060101010101" pitchFamily="49" charset="-122"/>
              </a:rPr>
              <a:t>．增加农作物的产量</a:t>
            </a:r>
            <a:endParaRPr lang="zh-CN" altLang="en-US" sz="2645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645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645" dirty="0">
                <a:latin typeface="黑体" panose="02010609060101010101" pitchFamily="49" charset="-122"/>
                <a:ea typeface="黑体" panose="02010609060101010101" pitchFamily="49" charset="-122"/>
              </a:rPr>
              <a:t>．在“绿腰带”地区适合种植</a:t>
            </a:r>
            <a:endParaRPr lang="zh-CN" altLang="en-US" sz="2645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645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645" dirty="0">
                <a:latin typeface="黑体" panose="02010609060101010101" pitchFamily="49" charset="-122"/>
                <a:ea typeface="黑体" panose="02010609060101010101" pitchFamily="49" charset="-122"/>
              </a:rPr>
              <a:t>．柑橘和水稻			</a:t>
            </a:r>
            <a:r>
              <a:rPr lang="en-US" altLang="zh-CN" sz="2645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645" dirty="0">
                <a:latin typeface="黑体" panose="02010609060101010101" pitchFamily="49" charset="-122"/>
                <a:ea typeface="黑体" panose="02010609060101010101" pitchFamily="49" charset="-122"/>
              </a:rPr>
              <a:t>．蔬菜和玉米</a:t>
            </a:r>
            <a:endParaRPr lang="zh-CN" altLang="en-US" sz="2645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645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2645" dirty="0">
                <a:latin typeface="黑体" panose="02010609060101010101" pitchFamily="49" charset="-122"/>
                <a:ea typeface="黑体" panose="02010609060101010101" pitchFamily="49" charset="-122"/>
              </a:rPr>
              <a:t>．小麦和鲜花			</a:t>
            </a:r>
            <a:r>
              <a:rPr lang="en-US" altLang="zh-CN" sz="2645"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sz="2645" dirty="0">
                <a:latin typeface="黑体" panose="02010609060101010101" pitchFamily="49" charset="-122"/>
                <a:ea typeface="黑体" panose="02010609060101010101" pitchFamily="49" charset="-122"/>
              </a:rPr>
              <a:t>．牧草和马铃薯</a:t>
            </a:r>
            <a:endParaRPr lang="zh-CN" altLang="en-US" sz="2645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4629" name="矩形 154628"/>
          <p:cNvSpPr/>
          <p:nvPr/>
        </p:nvSpPr>
        <p:spPr>
          <a:xfrm>
            <a:off x="6751064" y="2410566"/>
            <a:ext cx="441960" cy="526415"/>
          </a:xfrm>
          <a:prstGeom prst="rect">
            <a:avLst/>
          </a:prstGeom>
          <a:noFill/>
          <a:ln w="9525">
            <a:noFill/>
          </a:ln>
        </p:spPr>
        <p:txBody>
          <a:bodyPr wrap="none" lIns="91431" tIns="45715" rIns="91431" bIns="45715" anchor="t">
            <a:spAutoFit/>
          </a:bodyPr>
          <a:lstStyle/>
          <a:p>
            <a:pPr defTabSz="968375"/>
            <a:r>
              <a:rPr lang="en-US" altLang="zh-CN" sz="2835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endParaRPr lang="en-US" altLang="zh-CN" sz="2835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4630" name="矩形 154629"/>
          <p:cNvSpPr/>
          <p:nvPr/>
        </p:nvSpPr>
        <p:spPr>
          <a:xfrm>
            <a:off x="8026099" y="3658599"/>
            <a:ext cx="441960" cy="526415"/>
          </a:xfrm>
          <a:prstGeom prst="rect">
            <a:avLst/>
          </a:prstGeom>
          <a:noFill/>
          <a:ln w="9525">
            <a:noFill/>
          </a:ln>
        </p:spPr>
        <p:txBody>
          <a:bodyPr wrap="none" lIns="91431" tIns="45715" rIns="91431" bIns="45715" anchor="t">
            <a:spAutoFit/>
          </a:bodyPr>
          <a:lstStyle/>
          <a:p>
            <a:pPr defTabSz="968375"/>
            <a:r>
              <a:rPr lang="en-US" altLang="zh-CN" sz="2835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endParaRPr lang="en-US" altLang="zh-CN" sz="2835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4631" name="矩形 154630"/>
          <p:cNvSpPr/>
          <p:nvPr/>
        </p:nvSpPr>
        <p:spPr>
          <a:xfrm>
            <a:off x="7258078" y="5002636"/>
            <a:ext cx="441960" cy="526415"/>
          </a:xfrm>
          <a:prstGeom prst="rect">
            <a:avLst/>
          </a:prstGeom>
          <a:noFill/>
          <a:ln w="9525">
            <a:noFill/>
          </a:ln>
        </p:spPr>
        <p:txBody>
          <a:bodyPr wrap="none" lIns="91431" tIns="45715" rIns="91431" bIns="45715" anchor="t">
            <a:spAutoFit/>
          </a:bodyPr>
          <a:lstStyle/>
          <a:p>
            <a:pPr defTabSz="968375"/>
            <a:r>
              <a:rPr lang="en-US" altLang="zh-CN" sz="2835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endParaRPr lang="en-US" altLang="zh-CN" sz="2835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4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4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4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0"/>
            <a:ext cx="11521440" cy="64623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61442" name="矩形 155654"/>
          <p:cNvSpPr/>
          <p:nvPr/>
        </p:nvSpPr>
        <p:spPr>
          <a:xfrm>
            <a:off x="882" y="2154058"/>
            <a:ext cx="11341807" cy="33534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342900" indent="-342900"/>
            <a:r>
              <a:rPr lang="en-US" altLang="zh-CN" sz="2645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645" dirty="0">
                <a:latin typeface="黑体" panose="02010609060101010101" pitchFamily="49" charset="-122"/>
                <a:ea typeface="黑体" panose="02010609060101010101" pitchFamily="49" charset="-122"/>
              </a:rPr>
              <a:t>．发展绿腰带项目的前提是当地拥有</a:t>
            </a:r>
            <a:endParaRPr lang="zh-CN" altLang="en-US" sz="2645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/>
            <a:r>
              <a:rPr lang="en-US" altLang="zh-CN" sz="2645">
                <a:latin typeface="黑体" panose="02010609060101010101" pitchFamily="49" charset="-122"/>
                <a:ea typeface="黑体" panose="02010609060101010101" pitchFamily="49" charset="-122"/>
              </a:rPr>
              <a:t>A. </a:t>
            </a:r>
            <a:r>
              <a:rPr lang="zh-CN" altLang="en-US" sz="2645" dirty="0">
                <a:latin typeface="黑体" panose="02010609060101010101" pitchFamily="49" charset="-122"/>
                <a:ea typeface="黑体" panose="02010609060101010101" pitchFamily="49" charset="-122"/>
              </a:rPr>
              <a:t>发达便利的交通线    </a:t>
            </a:r>
            <a:r>
              <a:rPr lang="en-US" altLang="zh-CN" sz="2645">
                <a:latin typeface="黑体" panose="02010609060101010101" pitchFamily="49" charset="-122"/>
                <a:ea typeface="黑体" panose="02010609060101010101" pitchFamily="49" charset="-122"/>
              </a:rPr>
              <a:t>B. </a:t>
            </a:r>
            <a:r>
              <a:rPr lang="zh-CN" altLang="en-US" sz="2645" dirty="0">
                <a:latin typeface="黑体" panose="02010609060101010101" pitchFamily="49" charset="-122"/>
                <a:ea typeface="黑体" panose="02010609060101010101" pitchFamily="49" charset="-122"/>
              </a:rPr>
              <a:t>都市居民的消费需求</a:t>
            </a:r>
            <a:endParaRPr lang="zh-CN" altLang="en-US" sz="2645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/>
            <a:r>
              <a:rPr lang="en-US" altLang="zh-CN" sz="2645">
                <a:latin typeface="黑体" panose="02010609060101010101" pitchFamily="49" charset="-122"/>
                <a:ea typeface="黑体" panose="02010609060101010101" pitchFamily="49" charset="-122"/>
              </a:rPr>
              <a:t>C. </a:t>
            </a:r>
            <a:r>
              <a:rPr lang="zh-CN" altLang="en-US" sz="2645" dirty="0">
                <a:latin typeface="黑体" panose="02010609060101010101" pitchFamily="49" charset="-122"/>
                <a:ea typeface="黑体" panose="02010609060101010101" pitchFamily="49" charset="-122"/>
              </a:rPr>
              <a:t>充足的剩余劳动力    </a:t>
            </a:r>
            <a:r>
              <a:rPr lang="en-US" altLang="zh-CN" sz="2645">
                <a:latin typeface="黑体" panose="02010609060101010101" pitchFamily="49" charset="-122"/>
                <a:ea typeface="黑体" panose="02010609060101010101" pitchFamily="49" charset="-122"/>
              </a:rPr>
              <a:t>D. </a:t>
            </a:r>
            <a:r>
              <a:rPr lang="zh-CN" altLang="en-US" sz="2645" dirty="0">
                <a:latin typeface="黑体" panose="02010609060101010101" pitchFamily="49" charset="-122"/>
                <a:ea typeface="黑体" panose="02010609060101010101" pitchFamily="49" charset="-122"/>
              </a:rPr>
              <a:t>掌握现代科技的农民</a:t>
            </a:r>
            <a:endParaRPr lang="zh-CN" altLang="en-US" sz="2645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/>
            <a:r>
              <a:rPr lang="en-US" altLang="zh-CN" sz="2645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645" dirty="0">
                <a:latin typeface="黑体" panose="02010609060101010101" pitchFamily="49" charset="-122"/>
                <a:ea typeface="黑体" panose="02010609060101010101" pitchFamily="49" charset="-122"/>
              </a:rPr>
              <a:t>．与一般郊区相比，绿腰带农产品的突出优势在于</a:t>
            </a:r>
            <a:endParaRPr lang="zh-CN" altLang="en-US" sz="2645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/>
            <a:r>
              <a:rPr lang="en-US" altLang="zh-CN" sz="2645">
                <a:latin typeface="黑体" panose="02010609060101010101" pitchFamily="49" charset="-122"/>
                <a:ea typeface="黑体" panose="02010609060101010101" pitchFamily="49" charset="-122"/>
              </a:rPr>
              <a:t>A. </a:t>
            </a:r>
            <a:r>
              <a:rPr lang="zh-CN" altLang="en-US" sz="2645" dirty="0">
                <a:latin typeface="黑体" panose="02010609060101010101" pitchFamily="49" charset="-122"/>
                <a:ea typeface="黑体" panose="02010609060101010101" pitchFamily="49" charset="-122"/>
              </a:rPr>
              <a:t>种类    </a:t>
            </a:r>
            <a:r>
              <a:rPr lang="en-US" altLang="zh-CN" sz="2645">
                <a:latin typeface="黑体" panose="02010609060101010101" pitchFamily="49" charset="-122"/>
                <a:ea typeface="黑体" panose="02010609060101010101" pitchFamily="49" charset="-122"/>
              </a:rPr>
              <a:t>B. </a:t>
            </a:r>
            <a:r>
              <a:rPr lang="zh-CN" altLang="en-US" sz="2645" dirty="0">
                <a:latin typeface="黑体" panose="02010609060101010101" pitchFamily="49" charset="-122"/>
                <a:ea typeface="黑体" panose="02010609060101010101" pitchFamily="49" charset="-122"/>
              </a:rPr>
              <a:t>成本    </a:t>
            </a:r>
            <a:r>
              <a:rPr lang="en-US" altLang="zh-CN" sz="2645">
                <a:latin typeface="黑体" panose="02010609060101010101" pitchFamily="49" charset="-122"/>
                <a:ea typeface="黑体" panose="02010609060101010101" pitchFamily="49" charset="-122"/>
              </a:rPr>
              <a:t>C. </a:t>
            </a:r>
            <a:r>
              <a:rPr lang="zh-CN" altLang="en-US" sz="2645" dirty="0">
                <a:latin typeface="黑体" panose="02010609060101010101" pitchFamily="49" charset="-122"/>
                <a:ea typeface="黑体" panose="02010609060101010101" pitchFamily="49" charset="-122"/>
              </a:rPr>
              <a:t>新鲜度    </a:t>
            </a:r>
            <a:r>
              <a:rPr lang="en-US" altLang="zh-CN" sz="2645">
                <a:latin typeface="黑体" panose="02010609060101010101" pitchFamily="49" charset="-122"/>
                <a:ea typeface="黑体" panose="02010609060101010101" pitchFamily="49" charset="-122"/>
              </a:rPr>
              <a:t>D. </a:t>
            </a:r>
            <a:r>
              <a:rPr lang="zh-CN" altLang="en-US" sz="2645" dirty="0">
                <a:latin typeface="黑体" panose="02010609060101010101" pitchFamily="49" charset="-122"/>
                <a:ea typeface="黑体" panose="02010609060101010101" pitchFamily="49" charset="-122"/>
              </a:rPr>
              <a:t>品质</a:t>
            </a:r>
            <a:endParaRPr lang="zh-CN" altLang="en-US" sz="2645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/>
            <a:r>
              <a:rPr lang="en-US" altLang="zh-CN" sz="2645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645" dirty="0">
                <a:latin typeface="黑体" panose="02010609060101010101" pitchFamily="49" charset="-122"/>
                <a:ea typeface="黑体" panose="02010609060101010101" pitchFamily="49" charset="-122"/>
              </a:rPr>
              <a:t>．绿腰带项目对慕尼黑郊区的影响是</a:t>
            </a:r>
            <a:endParaRPr lang="zh-CN" altLang="en-US" sz="2645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AutoNum type="alphaUcPeriod"/>
            </a:pPr>
            <a:r>
              <a:rPr lang="zh-CN" altLang="en-US" sz="2645" dirty="0">
                <a:latin typeface="黑体" panose="02010609060101010101" pitchFamily="49" charset="-122"/>
                <a:ea typeface="黑体" panose="02010609060101010101" pitchFamily="49" charset="-122"/>
              </a:rPr>
              <a:t>完善了服务功能     </a:t>
            </a:r>
            <a:r>
              <a:rPr lang="en-US" altLang="zh-CN" sz="2645">
                <a:latin typeface="黑体" panose="02010609060101010101" pitchFamily="49" charset="-122"/>
                <a:ea typeface="黑体" panose="02010609060101010101" pitchFamily="49" charset="-122"/>
              </a:rPr>
              <a:t>B. </a:t>
            </a:r>
            <a:r>
              <a:rPr lang="zh-CN" altLang="en-US" sz="2645" dirty="0">
                <a:latin typeface="黑体" panose="02010609060101010101" pitchFamily="49" charset="-122"/>
                <a:ea typeface="黑体" panose="02010609060101010101" pitchFamily="49" charset="-122"/>
              </a:rPr>
              <a:t>扩展了地域范围  </a:t>
            </a:r>
            <a:endParaRPr lang="zh-CN" altLang="en-US" sz="2645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/>
            <a:r>
              <a:rPr lang="en-US" altLang="zh-CN" sz="2645">
                <a:latin typeface="黑体" panose="02010609060101010101" pitchFamily="49" charset="-122"/>
                <a:ea typeface="黑体" panose="02010609060101010101" pitchFamily="49" charset="-122"/>
              </a:rPr>
              <a:t>C. </a:t>
            </a:r>
            <a:r>
              <a:rPr lang="zh-CN" altLang="en-US" sz="2645" dirty="0">
                <a:latin typeface="黑体" panose="02010609060101010101" pitchFamily="49" charset="-122"/>
                <a:ea typeface="黑体" panose="02010609060101010101" pitchFamily="49" charset="-122"/>
              </a:rPr>
              <a:t>推动城市化进程    </a:t>
            </a:r>
            <a:r>
              <a:rPr lang="en-US" altLang="zh-CN" sz="2645">
                <a:latin typeface="黑体" panose="02010609060101010101" pitchFamily="49" charset="-122"/>
                <a:ea typeface="黑体" panose="02010609060101010101" pitchFamily="49" charset="-122"/>
              </a:rPr>
              <a:t>D. </a:t>
            </a:r>
            <a:r>
              <a:rPr lang="zh-CN" altLang="en-US" sz="2645" dirty="0">
                <a:latin typeface="黑体" panose="02010609060101010101" pitchFamily="49" charset="-122"/>
                <a:ea typeface="黑体" panose="02010609060101010101" pitchFamily="49" charset="-122"/>
              </a:rPr>
              <a:t>改变土地利用类型</a:t>
            </a:r>
            <a:endParaRPr lang="zh-CN" altLang="en-US" sz="2645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5656" name="矩形 155655"/>
          <p:cNvSpPr/>
          <p:nvPr/>
        </p:nvSpPr>
        <p:spPr>
          <a:xfrm>
            <a:off x="6463056" y="1971053"/>
            <a:ext cx="634518" cy="526415"/>
          </a:xfrm>
          <a:prstGeom prst="rect">
            <a:avLst/>
          </a:prstGeom>
          <a:noFill/>
          <a:ln w="9525">
            <a:noFill/>
          </a:ln>
        </p:spPr>
        <p:txBody>
          <a:bodyPr lIns="91431" tIns="45715" rIns="91431" bIns="45715" anchor="t">
            <a:spAutoFit/>
          </a:bodyPr>
          <a:lstStyle/>
          <a:p>
            <a:pPr defTabSz="968375"/>
            <a:r>
              <a:rPr lang="en-US" altLang="zh-CN" sz="2835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endParaRPr lang="en-US" altLang="zh-CN" sz="2835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44" name="矩形 155656"/>
          <p:cNvSpPr/>
          <p:nvPr/>
        </p:nvSpPr>
        <p:spPr>
          <a:xfrm>
            <a:off x="882" y="0"/>
            <a:ext cx="11520311" cy="21304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645" b="1" dirty="0">
                <a:latin typeface="Arial" panose="020B0604020202020204" pitchFamily="34" charset="0"/>
                <a:ea typeface="宋体" panose="02010600030101010101" pitchFamily="2" charset="-122"/>
              </a:rPr>
              <a:t>德国南部城市慕尼黑郊区农业被认为是创意农业的经典，其主要内容为文化休闲、环境保护和生态农业，被称为“绿腰带”。绿腰带项目实施的目的是保持农业用地的同时，最大限度地减少化肥和农药的使用量，种植与当地生态环境相符的农作物，为城市居民提供优质的农产品和适宜的休闲场所。据此完成</a:t>
            </a:r>
            <a:r>
              <a:rPr lang="en-US" altLang="zh-CN" sz="2645" b="1">
                <a:latin typeface="Arial" panose="020B0604020202020204" pitchFamily="34" charset="0"/>
                <a:ea typeface="宋体" panose="02010600030101010101" pitchFamily="2" charset="-122"/>
              </a:rPr>
              <a:t>4-6</a:t>
            </a:r>
            <a:r>
              <a:rPr lang="zh-CN" altLang="en-US" sz="2645" b="1" dirty="0">
                <a:latin typeface="Arial" panose="020B0604020202020204" pitchFamily="34" charset="0"/>
                <a:ea typeface="宋体" panose="02010600030101010101" pitchFamily="2" charset="-122"/>
              </a:rPr>
              <a:t>题。</a:t>
            </a:r>
            <a:endParaRPr lang="zh-CN" altLang="en-US" sz="2645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5659" name="矩形 155658"/>
          <p:cNvSpPr/>
          <p:nvPr/>
        </p:nvSpPr>
        <p:spPr>
          <a:xfrm>
            <a:off x="8258605" y="3355591"/>
            <a:ext cx="634517" cy="526415"/>
          </a:xfrm>
          <a:prstGeom prst="rect">
            <a:avLst/>
          </a:prstGeom>
          <a:noFill/>
          <a:ln w="9525">
            <a:noFill/>
          </a:ln>
        </p:spPr>
        <p:txBody>
          <a:bodyPr lIns="91431" tIns="45715" rIns="91431" bIns="45715" anchor="t">
            <a:spAutoFit/>
          </a:bodyPr>
          <a:lstStyle/>
          <a:p>
            <a:pPr defTabSz="968375"/>
            <a:r>
              <a:rPr lang="en-US" altLang="zh-CN" sz="2835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endParaRPr lang="en-US" altLang="zh-CN" sz="2835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5660" name="矩形 155659"/>
          <p:cNvSpPr/>
          <p:nvPr/>
        </p:nvSpPr>
        <p:spPr>
          <a:xfrm>
            <a:off x="6913069" y="4260115"/>
            <a:ext cx="634518" cy="526415"/>
          </a:xfrm>
          <a:prstGeom prst="rect">
            <a:avLst/>
          </a:prstGeom>
          <a:noFill/>
          <a:ln w="9525">
            <a:noFill/>
          </a:ln>
        </p:spPr>
        <p:txBody>
          <a:bodyPr lIns="91431" tIns="45715" rIns="91431" bIns="45715" anchor="t">
            <a:spAutoFit/>
          </a:bodyPr>
          <a:lstStyle/>
          <a:p>
            <a:pPr defTabSz="968375"/>
            <a:r>
              <a:rPr lang="en-US" altLang="zh-CN" sz="2835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endParaRPr lang="en-US" altLang="zh-CN" sz="2835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5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5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5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0"/>
            <a:ext cx="11521440" cy="64623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70657" name="矩形 7"/>
          <p:cNvSpPr/>
          <p:nvPr/>
        </p:nvSpPr>
        <p:spPr>
          <a:xfrm>
            <a:off x="882" y="0"/>
            <a:ext cx="11520311" cy="1337310"/>
          </a:xfrm>
          <a:prstGeom prst="rect">
            <a:avLst/>
          </a:prstGeom>
          <a:noFill/>
          <a:ln w="9525">
            <a:noFill/>
          </a:ln>
        </p:spPr>
        <p:txBody>
          <a:bodyPr wrap="square" lIns="115182" tIns="57590" rIns="115182" bIns="5759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645" dirty="0">
                <a:latin typeface="Times New Roman" panose="02020603050405020304" pitchFamily="18" charset="0"/>
                <a:ea typeface="微软雅黑" panose="020B0503020204020204" pitchFamily="34" charset="-122"/>
              </a:rPr>
              <a:t>珠江三角洲某中心城市周边的农民竞相在自家的宅基地上建起了</a:t>
            </a:r>
            <a:r>
              <a:rPr lang="en-US" altLang="zh-CN" sz="2645">
                <a:latin typeface="宋体" panose="02010600030101010101" pitchFamily="2" charset="-122"/>
                <a:ea typeface="微软雅黑" panose="020B0503020204020204" pitchFamily="34" charset="-122"/>
              </a:rPr>
              <a:t>“</a:t>
            </a:r>
            <a:r>
              <a:rPr lang="zh-CN" altLang="zh-CN" sz="2645" dirty="0">
                <a:latin typeface="Times New Roman" panose="02020603050405020304" pitchFamily="18" charset="0"/>
                <a:ea typeface="微软雅黑" panose="020B0503020204020204" pitchFamily="34" charset="-122"/>
              </a:rPr>
              <a:t>握手楼</a:t>
            </a:r>
            <a:r>
              <a:rPr lang="en-US" altLang="zh-CN" sz="2645">
                <a:latin typeface="宋体" panose="02010600030101010101" pitchFamily="2" charset="-122"/>
                <a:ea typeface="微软雅黑" panose="020B0503020204020204" pitchFamily="34" charset="-122"/>
              </a:rPr>
              <a:t>”</a:t>
            </a:r>
            <a:r>
              <a:rPr lang="zh-CN" altLang="zh-CN" sz="2645" dirty="0">
                <a:latin typeface="Times New Roman" panose="02020603050405020304" pitchFamily="18" charset="0"/>
                <a:ea typeface="微软雅黑" panose="020B0503020204020204" pitchFamily="34" charset="-122"/>
              </a:rPr>
              <a:t>。据此完成</a:t>
            </a:r>
            <a:r>
              <a:rPr lang="en-US" altLang="zh-CN" sz="2645">
                <a:latin typeface="Times New Roman" panose="02020603050405020304" pitchFamily="18" charset="0"/>
                <a:ea typeface="微软雅黑" panose="020B0503020204020204" pitchFamily="34" charset="-122"/>
              </a:rPr>
              <a:t>7</a:t>
            </a:r>
            <a:r>
              <a:rPr lang="zh-CN" altLang="zh-CN" sz="2645" dirty="0">
                <a:latin typeface="Times New Roman" panose="02020603050405020304" pitchFamily="18" charset="0"/>
                <a:ea typeface="微软雅黑" panose="020B0503020204020204" pitchFamily="34" charset="-122"/>
              </a:rPr>
              <a:t>～</a:t>
            </a:r>
            <a:r>
              <a:rPr lang="en-US" altLang="zh-CN" sz="2645">
                <a:latin typeface="Times New Roman" panose="02020603050405020304" pitchFamily="18" charset="0"/>
                <a:ea typeface="微软雅黑" panose="020B0503020204020204" pitchFamily="34" charset="-122"/>
              </a:rPr>
              <a:t>8</a:t>
            </a:r>
            <a:r>
              <a:rPr lang="zh-CN" altLang="zh-CN" sz="2645" dirty="0">
                <a:latin typeface="Times New Roman" panose="02020603050405020304" pitchFamily="18" charset="0"/>
                <a:ea typeface="微软雅黑" panose="020B0503020204020204" pitchFamily="34" charset="-122"/>
              </a:rPr>
              <a:t>题。</a:t>
            </a:r>
            <a:endParaRPr lang="zh-CN" altLang="zh-CN" sz="945" dirty="0">
              <a:latin typeface="宋体" panose="02010600030101010101" pitchFamily="2" charset="-122"/>
              <a:ea typeface="Courier New" panose="02070309020205020404" pitchFamily="49" charset="0"/>
            </a:endParaRPr>
          </a:p>
        </p:txBody>
      </p:sp>
      <p:pic>
        <p:nvPicPr>
          <p:cNvPr id="70658" name="Picture 2" descr="\\莫成程\f\幻灯片文件复制\2016\地理\一轮\人教版\DL238.T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5539" y="1125030"/>
            <a:ext cx="5725654" cy="4993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882" y="1312536"/>
            <a:ext cx="10546785" cy="3172460"/>
          </a:xfrm>
          <a:prstGeom prst="rect">
            <a:avLst/>
          </a:prstGeom>
        </p:spPr>
        <p:txBody>
          <a:bodyPr wrap="square" lIns="115182" tIns="57590" rIns="115182" bIns="5759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45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Courier New" panose="02070309020205020404"/>
              </a:rPr>
              <a:t>7.</a:t>
            </a:r>
            <a:r>
              <a:rPr kumimoji="0" lang="zh-CN" altLang="zh-CN" sz="2645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农民建</a:t>
            </a:r>
            <a:r>
              <a:rPr kumimoji="0" lang="en-US" altLang="zh-CN" sz="2645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Times New Roman" panose="02020603050405020304"/>
              </a:rPr>
              <a:t>“</a:t>
            </a:r>
            <a:r>
              <a:rPr kumimoji="0" lang="zh-CN" altLang="zh-CN" sz="2645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握手楼</a:t>
            </a:r>
            <a:r>
              <a:rPr kumimoji="0" lang="en-US" altLang="zh-CN" sz="2645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n-ea"/>
                <a:cs typeface="Times New Roman" panose="02020603050405020304"/>
              </a:rPr>
              <a:t>”</a:t>
            </a:r>
            <a:r>
              <a:rPr kumimoji="0" lang="zh-CN" altLang="zh-CN" sz="2645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的直接目的是</a:t>
            </a:r>
            <a:r>
              <a:rPr kumimoji="0" lang="en-US" altLang="zh-CN" sz="2645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Courier New" panose="02070309020205020404"/>
              </a:rPr>
              <a:t>(</a:t>
            </a:r>
            <a:r>
              <a:rPr kumimoji="0" lang="zh-CN" altLang="zh-CN" sz="2645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　　</a:t>
            </a:r>
            <a:r>
              <a:rPr kumimoji="0" lang="en-US" altLang="zh-CN" sz="2645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Courier New" panose="02070309020205020404"/>
              </a:rPr>
              <a:t>)</a:t>
            </a:r>
            <a:endParaRPr kumimoji="0" lang="zh-CN" altLang="zh-CN" sz="99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Courier New" panose="02070309020205020404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45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Courier New" panose="02070309020205020404"/>
              </a:rPr>
              <a:t>A.</a:t>
            </a:r>
            <a:r>
              <a:rPr kumimoji="0" lang="zh-CN" altLang="zh-CN" sz="2645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吸引外来人口定居</a:t>
            </a:r>
            <a:r>
              <a:rPr kumimoji="0" lang="en-US" altLang="zh-CN" sz="2645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Courier New" panose="02070309020205020404"/>
              </a:rPr>
              <a:t>  </a:t>
            </a:r>
            <a:endParaRPr kumimoji="0" lang="en-US" altLang="zh-CN" sz="2645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Courier New" panose="02070309020205020404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45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Courier New" panose="02070309020205020404"/>
              </a:rPr>
              <a:t>B.</a:t>
            </a:r>
            <a:r>
              <a:rPr kumimoji="0" lang="zh-CN" altLang="zh-CN" sz="2645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吸引市民周末度假</a:t>
            </a:r>
            <a:endParaRPr kumimoji="0" lang="zh-CN" altLang="zh-CN" sz="99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Courier New" panose="02070309020205020404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45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Courier New" panose="02070309020205020404"/>
              </a:rPr>
              <a:t>C.</a:t>
            </a:r>
            <a:r>
              <a:rPr kumimoji="0" lang="zh-CN" altLang="zh-CN" sz="2645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增加自住房屋面积</a:t>
            </a:r>
            <a:r>
              <a:rPr kumimoji="0" lang="en-US" altLang="zh-CN" sz="2645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Courier New" panose="02070309020205020404"/>
              </a:rPr>
              <a:t>  </a:t>
            </a:r>
            <a:endParaRPr kumimoji="0" lang="en-US" altLang="zh-CN" sz="2645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/>
              <a:ea typeface="+mn-ea"/>
              <a:cs typeface="Courier New" panose="02070309020205020404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45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Courier New" panose="02070309020205020404"/>
              </a:rPr>
              <a:t>D.</a:t>
            </a:r>
            <a:r>
              <a:rPr kumimoji="0" lang="zh-CN" altLang="zh-CN" sz="2645" b="0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出租房屋增加收入</a:t>
            </a:r>
            <a:endParaRPr kumimoji="0" lang="zh-CN" altLang="zh-CN" sz="99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n-ea"/>
              <a:cs typeface="Courier New" panose="020703090202050204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82" y="6297170"/>
            <a:ext cx="11523311" cy="183005"/>
          </a:xfrm>
          <a:prstGeom prst="rect">
            <a:avLst/>
          </a:prstGeom>
          <a:solidFill>
            <a:srgbClr val="F4AB83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0" b="0" i="0" u="none" strike="noStrike" kern="1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圆角矩形 12">
            <a:hlinkClick r:id="" action="ppaction://noaction"/>
          </p:cNvPr>
          <p:cNvSpPr/>
          <p:nvPr/>
        </p:nvSpPr>
        <p:spPr>
          <a:xfrm>
            <a:off x="10304661" y="6283670"/>
            <a:ext cx="1230033" cy="2040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25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微软雅黑" panose="020B0503020204020204" pitchFamily="34" charset="-122"/>
              </a:rPr>
              <a:t>解析答案</a:t>
            </a:r>
            <a:endParaRPr kumimoji="0" lang="zh-CN" altLang="en-US" sz="1325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19531" y="1536041"/>
            <a:ext cx="426085" cy="499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645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</a:t>
            </a:r>
            <a:endParaRPr lang="zh-CN" altLang="en-US" sz="2645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0663" name="矩形 7"/>
          <p:cNvSpPr/>
          <p:nvPr/>
        </p:nvSpPr>
        <p:spPr>
          <a:xfrm>
            <a:off x="882" y="4281116"/>
            <a:ext cx="6802684" cy="1949450"/>
          </a:xfrm>
          <a:prstGeom prst="rect">
            <a:avLst/>
          </a:prstGeom>
          <a:noFill/>
          <a:ln w="9525">
            <a:noFill/>
          </a:ln>
        </p:spPr>
        <p:txBody>
          <a:bodyPr wrap="square" lIns="115182" tIns="57590" rIns="115182" bIns="5759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645">
                <a:latin typeface="Times New Roman" panose="02020603050405020304" pitchFamily="18" charset="0"/>
                <a:ea typeface="微软雅黑" panose="020B0503020204020204" pitchFamily="34" charset="-122"/>
              </a:rPr>
              <a:t>8.</a:t>
            </a:r>
            <a:r>
              <a:rPr lang="en-US" altLang="zh-CN" sz="2645">
                <a:latin typeface="宋体" panose="02010600030101010101" pitchFamily="2" charset="-122"/>
                <a:ea typeface="微软雅黑" panose="020B0503020204020204" pitchFamily="34" charset="-122"/>
              </a:rPr>
              <a:t>“</a:t>
            </a:r>
            <a:r>
              <a:rPr lang="zh-CN" altLang="zh-CN" sz="2645" dirty="0">
                <a:latin typeface="Times New Roman" panose="02020603050405020304" pitchFamily="18" charset="0"/>
                <a:ea typeface="微软雅黑" panose="020B0503020204020204" pitchFamily="34" charset="-122"/>
              </a:rPr>
              <a:t>握手楼</a:t>
            </a:r>
            <a:r>
              <a:rPr lang="en-US" altLang="zh-CN" sz="2645">
                <a:latin typeface="宋体" panose="02010600030101010101" pitchFamily="2" charset="-122"/>
                <a:ea typeface="微软雅黑" panose="020B0503020204020204" pitchFamily="34" charset="-122"/>
              </a:rPr>
              <a:t>”</a:t>
            </a:r>
            <a:r>
              <a:rPr lang="zh-CN" altLang="zh-CN" sz="2645" dirty="0">
                <a:latin typeface="Times New Roman" panose="02020603050405020304" pitchFamily="18" charset="0"/>
                <a:ea typeface="微软雅黑" panose="020B0503020204020204" pitchFamily="34" charset="-122"/>
              </a:rPr>
              <a:t>的修建反映该中心城市</a:t>
            </a:r>
            <a:r>
              <a:rPr lang="en-US" altLang="zh-CN" sz="2645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zh-CN" sz="2645" dirty="0">
                <a:latin typeface="Times New Roman" panose="02020603050405020304" pitchFamily="18" charset="0"/>
                <a:ea typeface="微软雅黑" panose="020B0503020204020204" pitchFamily="34" charset="-122"/>
              </a:rPr>
              <a:t>　　</a:t>
            </a:r>
            <a:r>
              <a:rPr lang="en-US" altLang="zh-CN" sz="2645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endParaRPr lang="zh-CN" altLang="zh-CN" sz="945" dirty="0">
              <a:latin typeface="宋体" panose="02010600030101010101" pitchFamily="2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645">
                <a:latin typeface="Times New Roman" panose="02020603050405020304" pitchFamily="18" charset="0"/>
                <a:ea typeface="微软雅黑" panose="020B0503020204020204" pitchFamily="34" charset="-122"/>
              </a:rPr>
              <a:t>A.</a:t>
            </a:r>
            <a:r>
              <a:rPr lang="zh-CN" altLang="zh-CN" sz="2645" dirty="0">
                <a:latin typeface="Times New Roman" panose="02020603050405020304" pitchFamily="18" charset="0"/>
                <a:ea typeface="微软雅黑" panose="020B0503020204020204" pitchFamily="34" charset="-122"/>
              </a:rPr>
              <a:t>居住人口减少</a:t>
            </a:r>
            <a:r>
              <a:rPr lang="en-US" altLang="zh-CN" sz="2645">
                <a:latin typeface="Times New Roman" panose="02020603050405020304" pitchFamily="18" charset="0"/>
                <a:ea typeface="微软雅黑" panose="020B0503020204020204" pitchFamily="34" charset="-122"/>
              </a:rPr>
              <a:t>  B.</a:t>
            </a:r>
            <a:r>
              <a:rPr lang="zh-CN" altLang="zh-CN" sz="2645" dirty="0">
                <a:latin typeface="Times New Roman" panose="02020603050405020304" pitchFamily="18" charset="0"/>
                <a:ea typeface="微软雅黑" panose="020B0503020204020204" pitchFamily="34" charset="-122"/>
              </a:rPr>
              <a:t>城区房价昂贵</a:t>
            </a:r>
            <a:endParaRPr lang="zh-CN" altLang="zh-CN" sz="945" dirty="0">
              <a:latin typeface="宋体" panose="02010600030101010101" pitchFamily="2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645">
                <a:latin typeface="Times New Roman" panose="02020603050405020304" pitchFamily="18" charset="0"/>
                <a:ea typeface="微软雅黑" panose="020B0503020204020204" pitchFamily="34" charset="-122"/>
              </a:rPr>
              <a:t>C.</a:t>
            </a:r>
            <a:r>
              <a:rPr lang="zh-CN" altLang="zh-CN" sz="2645" dirty="0">
                <a:latin typeface="Times New Roman" panose="02020603050405020304" pitchFamily="18" charset="0"/>
                <a:ea typeface="微软雅黑" panose="020B0503020204020204" pitchFamily="34" charset="-122"/>
              </a:rPr>
              <a:t>人居环境恶化</a:t>
            </a:r>
            <a:r>
              <a:rPr lang="en-US" altLang="zh-CN" sz="2645">
                <a:latin typeface="Times New Roman" panose="02020603050405020304" pitchFamily="18" charset="0"/>
                <a:ea typeface="微软雅黑" panose="020B0503020204020204" pitchFamily="34" charset="-122"/>
              </a:rPr>
              <a:t>  	D.</a:t>
            </a:r>
            <a:r>
              <a:rPr lang="zh-CN" altLang="zh-CN" sz="2645" dirty="0">
                <a:latin typeface="Times New Roman" panose="02020603050405020304" pitchFamily="18" charset="0"/>
                <a:ea typeface="微软雅黑" panose="020B0503020204020204" pitchFamily="34" charset="-122"/>
              </a:rPr>
              <a:t>城区不再扩大</a:t>
            </a:r>
            <a:endParaRPr lang="zh-CN" altLang="zh-CN" sz="945" dirty="0">
              <a:latin typeface="宋体" panose="02010600030101010101" pitchFamily="2" charset="-122"/>
              <a:ea typeface="Courier New" panose="02070309020205020404" pitchFamily="49" charset="0"/>
            </a:endParaRPr>
          </a:p>
        </p:txBody>
      </p:sp>
      <p:sp>
        <p:nvSpPr>
          <p:cNvPr id="3" name="矩形 9"/>
          <p:cNvSpPr/>
          <p:nvPr/>
        </p:nvSpPr>
        <p:spPr>
          <a:xfrm>
            <a:off x="5723537" y="4512122"/>
            <a:ext cx="407670" cy="49911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645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endParaRPr lang="zh-CN" altLang="en-US" sz="2645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0"/>
            <a:ext cx="11521440" cy="64623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1522075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下图是</a:t>
            </a:r>
            <a:r>
              <a:rPr lang="en-US" altLang="zh-CN" sz="2800" b="1">
                <a:latin typeface="宋体" panose="02010600030101010101" pitchFamily="2" charset="-122"/>
              </a:rPr>
              <a:t>“</a:t>
            </a:r>
            <a:r>
              <a:rPr lang="zh-CN" altLang="en-US" sz="2800" b="1" dirty="0">
                <a:latin typeface="宋体" panose="02010600030101010101" pitchFamily="2" charset="-122"/>
              </a:rPr>
              <a:t>我国某城市发展过程中</a:t>
            </a:r>
            <a:r>
              <a:rPr lang="en-US" altLang="zh-CN" sz="2800" b="1" dirty="0">
                <a:latin typeface="宋体" panose="02010600030101010101" pitchFamily="2" charset="-122"/>
              </a:rPr>
              <a:t>1990</a:t>
            </a:r>
            <a:r>
              <a:rPr lang="zh-CN" altLang="en-US" sz="2800" b="1" dirty="0">
                <a:latin typeface="宋体" panose="02010600030101010101" pitchFamily="2" charset="-122"/>
              </a:rPr>
              <a:t>年和</a:t>
            </a:r>
            <a:r>
              <a:rPr lang="en-US" altLang="zh-CN" sz="2800" b="1" dirty="0">
                <a:latin typeface="宋体" panose="02010600030101010101" pitchFamily="2" charset="-122"/>
              </a:rPr>
              <a:t>2011</a:t>
            </a:r>
            <a:r>
              <a:rPr lang="zh-CN" altLang="en-US" sz="2800" b="1" dirty="0">
                <a:latin typeface="宋体" panose="02010600030101010101" pitchFamily="2" charset="-122"/>
              </a:rPr>
              <a:t>年比较图</a:t>
            </a:r>
            <a:r>
              <a:rPr lang="en-US" altLang="zh-CN" sz="2800" b="1">
                <a:latin typeface="宋体" panose="02010600030101010101" pitchFamily="2" charset="-122"/>
              </a:rPr>
              <a:t>”</a:t>
            </a:r>
            <a:r>
              <a:rPr lang="zh-CN" altLang="en-US" sz="2800" b="1" dirty="0">
                <a:latin typeface="宋体" panose="02010600030101010101" pitchFamily="2" charset="-122"/>
              </a:rPr>
              <a:t>。读图回答</a:t>
            </a:r>
            <a:r>
              <a:rPr lang="en-US" altLang="zh-CN" sz="2800" b="1" dirty="0">
                <a:latin typeface="宋体" panose="02010600030101010101" pitchFamily="2" charset="-122"/>
              </a:rPr>
              <a:t>9</a:t>
            </a:r>
            <a:r>
              <a:rPr lang="zh-CN" altLang="en-US" sz="2800" b="1" dirty="0">
                <a:latin typeface="宋体" panose="02010600030101010101" pitchFamily="2" charset="-122"/>
              </a:rPr>
              <a:t>～</a:t>
            </a:r>
            <a:r>
              <a:rPr lang="en-US" altLang="zh-CN" sz="2800" b="1" dirty="0">
                <a:latin typeface="宋体" panose="02010600030101010101" pitchFamily="2" charset="-122"/>
              </a:rPr>
              <a:t>10</a:t>
            </a:r>
            <a:r>
              <a:rPr lang="zh-CN" altLang="en-US" sz="2800" b="1" dirty="0">
                <a:latin typeface="宋体" panose="02010600030101010101" pitchFamily="2" charset="-122"/>
              </a:rPr>
              <a:t>题。</a:t>
            </a:r>
            <a:endParaRPr lang="zh-CN" altLang="en-US" sz="2800" dirty="0">
              <a:latin typeface="宋体" panose="02010600030101010101" pitchFamily="2" charset="-122"/>
            </a:endParaRPr>
          </a:p>
        </p:txBody>
      </p:sp>
      <p:pic>
        <p:nvPicPr>
          <p:cNvPr id="174081" name="Picture 1" descr="14R7-39.tif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0" y="2663825"/>
            <a:ext cx="11522075" cy="381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65188" y="863600"/>
            <a:ext cx="10656887" cy="1641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latin typeface="宋体" panose="02010600030101010101" pitchFamily="2" charset="-122"/>
              </a:rPr>
              <a:t>9</a:t>
            </a:r>
            <a:r>
              <a:rPr lang="zh-CN" altLang="en-US" sz="2800" b="1" dirty="0">
                <a:latin typeface="宋体" panose="02010600030101010101" pitchFamily="2" charset="-122"/>
              </a:rPr>
              <a:t>．图中直接表现出来的城市化的主要标志是	   </a:t>
            </a:r>
            <a:r>
              <a:rPr lang="en-US" altLang="zh-CN" sz="2800" b="1" dirty="0">
                <a:latin typeface="宋体" panose="02010600030101010101" pitchFamily="2" charset="-122"/>
              </a:rPr>
              <a:t>(</a:t>
            </a:r>
            <a:r>
              <a:rPr lang="zh-CN" altLang="en-US" sz="2800" b="1" dirty="0">
                <a:latin typeface="宋体" panose="02010600030101010101" pitchFamily="2" charset="-122"/>
              </a:rPr>
              <a:t>　　</a:t>
            </a:r>
            <a:r>
              <a:rPr lang="en-US" altLang="zh-CN" sz="2800" b="1">
                <a:latin typeface="宋体" panose="02010600030101010101" pitchFamily="2" charset="-122"/>
              </a:rPr>
              <a:t>)</a:t>
            </a:r>
            <a:r>
              <a:rPr lang="en-US" altLang="zh-CN" sz="2800">
                <a:latin typeface="宋体" panose="02010600030101010101" pitchFamily="2" charset="-122"/>
              </a:rPr>
              <a:t>         </a:t>
            </a:r>
            <a:r>
              <a:rPr lang="en-US" altLang="zh-CN" sz="2800" b="1" dirty="0">
                <a:latin typeface="宋体" panose="02010600030101010101" pitchFamily="2" charset="-122"/>
              </a:rPr>
              <a:t>A</a:t>
            </a:r>
            <a:r>
              <a:rPr lang="zh-CN" altLang="en-US" sz="2800" b="1" dirty="0">
                <a:latin typeface="宋体" panose="02010600030101010101" pitchFamily="2" charset="-122"/>
              </a:rPr>
              <a:t>．城市总人口增加</a:t>
            </a:r>
            <a:r>
              <a:rPr lang="zh-CN" altLang="en-US" sz="2800" dirty="0">
                <a:latin typeface="宋体" panose="02010600030101010101" pitchFamily="2" charset="-122"/>
              </a:rPr>
              <a:t>                  </a:t>
            </a:r>
            <a:r>
              <a:rPr lang="en-US" altLang="zh-CN" sz="2800" b="1" dirty="0">
                <a:latin typeface="宋体" panose="02010600030101010101" pitchFamily="2" charset="-122"/>
              </a:rPr>
              <a:t>B</a:t>
            </a:r>
            <a:r>
              <a:rPr lang="zh-CN" altLang="en-US" sz="2800" b="1" dirty="0">
                <a:latin typeface="宋体" panose="02010600030101010101" pitchFamily="2" charset="-122"/>
              </a:rPr>
              <a:t>．城市用地规模扩大</a:t>
            </a:r>
            <a:r>
              <a:rPr lang="zh-CN" altLang="en-US" sz="2800" dirty="0">
                <a:latin typeface="宋体" panose="02010600030101010101" pitchFamily="2" charset="-122"/>
              </a:rPr>
              <a:t>               </a:t>
            </a:r>
            <a:r>
              <a:rPr lang="en-US" altLang="zh-CN" sz="2800" b="1" dirty="0">
                <a:latin typeface="宋体" panose="02010600030101010101" pitchFamily="2" charset="-122"/>
              </a:rPr>
              <a:t>C</a:t>
            </a:r>
            <a:r>
              <a:rPr lang="zh-CN" altLang="en-US" sz="2800" b="1" dirty="0">
                <a:latin typeface="宋体" panose="02010600030101010101" pitchFamily="2" charset="-122"/>
              </a:rPr>
              <a:t>．城市人口在总人口中的比重上升</a:t>
            </a:r>
            <a:r>
              <a:rPr lang="zh-CN" altLang="en-US" sz="2800" dirty="0">
                <a:latin typeface="宋体" panose="02010600030101010101" pitchFamily="2" charset="-122"/>
              </a:rPr>
              <a:t>    </a:t>
            </a:r>
            <a:r>
              <a:rPr lang="en-US" altLang="zh-CN" sz="2800" b="1" dirty="0">
                <a:latin typeface="宋体" panose="02010600030101010101" pitchFamily="2" charset="-122"/>
              </a:rPr>
              <a:t>D</a:t>
            </a:r>
            <a:r>
              <a:rPr lang="zh-CN" altLang="en-US" sz="2800" b="1" dirty="0">
                <a:latin typeface="宋体" panose="02010600030101010101" pitchFamily="2" charset="-122"/>
              </a:rPr>
              <a:t>．城市工业部门更齐全</a:t>
            </a:r>
            <a:endParaRPr lang="zh-CN" altLang="en-US" sz="2800" dirty="0">
              <a:latin typeface="宋体" panose="02010600030101010101" pitchFamily="2" charset="-122"/>
            </a:endParaRPr>
          </a:p>
        </p:txBody>
      </p:sp>
      <p:sp>
        <p:nvSpPr>
          <p:cNvPr id="124933" name="矩形 124932"/>
          <p:cNvSpPr/>
          <p:nvPr/>
        </p:nvSpPr>
        <p:spPr>
          <a:xfrm>
            <a:off x="9074150" y="936625"/>
            <a:ext cx="44132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0"/>
            <a:ext cx="11521440" cy="64623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174081" name="Picture 1" descr="14R7-39.tif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0" y="2663825"/>
            <a:ext cx="11202988" cy="3671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11614150" cy="26752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latin typeface="宋体" panose="02010600030101010101" pitchFamily="2" charset="-122"/>
              </a:rPr>
              <a:t>10</a:t>
            </a:r>
            <a:r>
              <a:rPr lang="zh-CN" altLang="en-US" sz="2800" b="1" dirty="0">
                <a:latin typeface="宋体" panose="02010600030101010101" pitchFamily="2" charset="-122"/>
              </a:rPr>
              <a:t>．从</a:t>
            </a:r>
            <a:r>
              <a:rPr lang="en-US" altLang="zh-CN" sz="2800" b="1" dirty="0">
                <a:latin typeface="宋体" panose="02010600030101010101" pitchFamily="2" charset="-122"/>
              </a:rPr>
              <a:t>1990</a:t>
            </a:r>
            <a:r>
              <a:rPr lang="zh-CN" altLang="en-US" sz="2800" b="1" dirty="0">
                <a:latin typeface="宋体" panose="02010600030101010101" pitchFamily="2" charset="-122"/>
              </a:rPr>
              <a:t>年到</a:t>
            </a:r>
            <a:r>
              <a:rPr lang="en-US" altLang="zh-CN" sz="2800" b="1" dirty="0">
                <a:latin typeface="宋体" panose="02010600030101010101" pitchFamily="2" charset="-122"/>
              </a:rPr>
              <a:t>2011</a:t>
            </a:r>
            <a:r>
              <a:rPr lang="zh-CN" altLang="en-US" sz="2800" b="1" dirty="0">
                <a:latin typeface="宋体" panose="02010600030101010101" pitchFamily="2" charset="-122"/>
              </a:rPr>
              <a:t>年该城市的工业部门大部分由城区迁移</a:t>
            </a:r>
            <a:endParaRPr lang="zh-CN" altLang="en-US" sz="2800" b="1">
              <a:latin typeface="宋体" panose="02010600030101010101" pitchFamily="2" charset="-122"/>
            </a:endParaRPr>
          </a:p>
          <a:p>
            <a:pPr lvl="1"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</a:rPr>
              <a:t>到郊区，主要原因是  </a:t>
            </a:r>
            <a:r>
              <a:rPr lang="en-US" altLang="zh-CN" sz="2800" b="1" dirty="0">
                <a:latin typeface="宋体" panose="02010600030101010101" pitchFamily="2" charset="-122"/>
              </a:rPr>
              <a:t>(</a:t>
            </a:r>
            <a:r>
              <a:rPr lang="zh-CN" altLang="en-US" sz="2800" b="1" dirty="0">
                <a:latin typeface="宋体" panose="02010600030101010101" pitchFamily="2" charset="-122"/>
              </a:rPr>
              <a:t>　　</a:t>
            </a:r>
            <a:r>
              <a:rPr lang="en-US" altLang="zh-CN" sz="2800" b="1">
                <a:latin typeface="宋体" panose="02010600030101010101" pitchFamily="2" charset="-122"/>
              </a:rPr>
              <a:t>)</a:t>
            </a:r>
            <a:endParaRPr lang="en-US" altLang="zh-CN" sz="2800">
              <a:latin typeface="宋体" panose="02010600030101010101" pitchFamily="2" charset="-122"/>
            </a:endParaRPr>
          </a:p>
          <a:p>
            <a:pPr lvl="1">
              <a:lnSpc>
                <a:spcPct val="120000"/>
              </a:lnSpc>
            </a:pPr>
            <a:r>
              <a:rPr lang="en-US" altLang="zh-CN" sz="2800" b="1" dirty="0">
                <a:latin typeface="宋体" panose="02010600030101010101" pitchFamily="2" charset="-122"/>
              </a:rPr>
              <a:t>①</a:t>
            </a:r>
            <a:r>
              <a:rPr lang="zh-CN" altLang="en-US" sz="2800" b="1" dirty="0">
                <a:latin typeface="宋体" panose="02010600030101010101" pitchFamily="2" charset="-122"/>
              </a:rPr>
              <a:t>城区用地紧张，地价上涨　</a:t>
            </a:r>
            <a:r>
              <a:rPr lang="en-US" altLang="zh-CN" sz="2800" b="1">
                <a:latin typeface="宋体" panose="02010600030101010101" pitchFamily="2" charset="-122"/>
              </a:rPr>
              <a:t>②</a:t>
            </a:r>
            <a:r>
              <a:rPr lang="zh-CN" altLang="en-US" sz="2800" b="1" dirty="0">
                <a:latin typeface="宋体" panose="02010600030101010101" pitchFamily="2" charset="-122"/>
              </a:rPr>
              <a:t>城市交通网的不断完善　</a:t>
            </a:r>
            <a:endParaRPr lang="zh-CN" altLang="en-US" sz="2800" b="1" dirty="0">
              <a:latin typeface="宋体" panose="02010600030101010101" pitchFamily="2" charset="-122"/>
            </a:endParaRPr>
          </a:p>
          <a:p>
            <a:pPr lvl="1">
              <a:lnSpc>
                <a:spcPct val="120000"/>
              </a:lnSpc>
            </a:pPr>
            <a:r>
              <a:rPr lang="en-US" altLang="zh-CN" sz="2800" b="1">
                <a:latin typeface="宋体" panose="02010600030101010101" pitchFamily="2" charset="-122"/>
              </a:rPr>
              <a:t>③</a:t>
            </a:r>
            <a:r>
              <a:rPr lang="zh-CN" altLang="en-US" sz="2800" b="1" dirty="0">
                <a:latin typeface="宋体" panose="02010600030101010101" pitchFamily="2" charset="-122"/>
              </a:rPr>
              <a:t>为了缓解城市地区日益严重的环境污染　</a:t>
            </a:r>
            <a:r>
              <a:rPr lang="en-US" altLang="zh-CN" sz="2800" b="1">
                <a:latin typeface="宋体" panose="02010600030101010101" pitchFamily="2" charset="-122"/>
              </a:rPr>
              <a:t>④</a:t>
            </a:r>
            <a:r>
              <a:rPr lang="zh-CN" altLang="en-US" sz="2800" b="1" dirty="0">
                <a:latin typeface="宋体" panose="02010600030101010101" pitchFamily="2" charset="-122"/>
              </a:rPr>
              <a:t>郊区廉价劳动力丰富</a:t>
            </a:r>
            <a:endParaRPr lang="zh-CN" altLang="en-US" sz="2800" dirty="0">
              <a:latin typeface="宋体" panose="02010600030101010101" pitchFamily="2" charset="-122"/>
            </a:endParaRPr>
          </a:p>
          <a:p>
            <a:pPr lvl="1">
              <a:lnSpc>
                <a:spcPct val="120000"/>
              </a:lnSpc>
            </a:pPr>
            <a:r>
              <a:rPr lang="en-US" altLang="zh-CN" sz="2800" b="1" dirty="0">
                <a:latin typeface="宋体" panose="02010600030101010101" pitchFamily="2" charset="-122"/>
              </a:rPr>
              <a:t>A</a:t>
            </a:r>
            <a:r>
              <a:rPr lang="zh-CN" altLang="en-US" sz="2800" b="1" dirty="0">
                <a:latin typeface="宋体" panose="02010600030101010101" pitchFamily="2" charset="-122"/>
              </a:rPr>
              <a:t>．</a:t>
            </a:r>
            <a:r>
              <a:rPr lang="en-US" altLang="zh-CN" sz="2800" b="1">
                <a:latin typeface="宋体" panose="02010600030101010101" pitchFamily="2" charset="-122"/>
              </a:rPr>
              <a:t>①②③</a:t>
            </a:r>
            <a:r>
              <a:rPr lang="zh-CN" altLang="en-US" sz="2800" b="1" dirty="0">
                <a:latin typeface="宋体" panose="02010600030101010101" pitchFamily="2" charset="-122"/>
              </a:rPr>
              <a:t>　 </a:t>
            </a:r>
            <a:r>
              <a:rPr lang="en-US" altLang="zh-CN" sz="2800" b="1" dirty="0">
                <a:latin typeface="宋体" panose="02010600030101010101" pitchFamily="2" charset="-122"/>
              </a:rPr>
              <a:t>B</a:t>
            </a:r>
            <a:r>
              <a:rPr lang="zh-CN" altLang="en-US" sz="2800" b="1" dirty="0">
                <a:latin typeface="宋体" panose="02010600030101010101" pitchFamily="2" charset="-122"/>
              </a:rPr>
              <a:t>．</a:t>
            </a:r>
            <a:r>
              <a:rPr lang="en-US" altLang="zh-CN" sz="2800" b="1">
                <a:latin typeface="宋体" panose="02010600030101010101" pitchFamily="2" charset="-122"/>
              </a:rPr>
              <a:t>①②④</a:t>
            </a:r>
            <a:r>
              <a:rPr lang="zh-CN" altLang="en-US" sz="2800" b="1" dirty="0">
                <a:latin typeface="宋体" panose="02010600030101010101" pitchFamily="2" charset="-122"/>
              </a:rPr>
              <a:t>   </a:t>
            </a:r>
            <a:r>
              <a:rPr lang="en-US" altLang="zh-CN" sz="2800" b="1" dirty="0">
                <a:latin typeface="宋体" panose="02010600030101010101" pitchFamily="2" charset="-122"/>
              </a:rPr>
              <a:t>C</a:t>
            </a:r>
            <a:r>
              <a:rPr lang="zh-CN" altLang="en-US" sz="2800" b="1" dirty="0">
                <a:latin typeface="宋体" panose="02010600030101010101" pitchFamily="2" charset="-122"/>
              </a:rPr>
              <a:t>．</a:t>
            </a:r>
            <a:r>
              <a:rPr lang="en-US" altLang="zh-CN" sz="2800" b="1">
                <a:latin typeface="宋体" panose="02010600030101010101" pitchFamily="2" charset="-122"/>
              </a:rPr>
              <a:t>①③④  	</a:t>
            </a:r>
            <a:r>
              <a:rPr lang="en-US" altLang="zh-CN" sz="2800" b="1" dirty="0">
                <a:latin typeface="宋体" panose="02010600030101010101" pitchFamily="2" charset="-122"/>
              </a:rPr>
              <a:t>D</a:t>
            </a:r>
            <a:r>
              <a:rPr lang="zh-CN" altLang="en-US" sz="2800" b="1" dirty="0">
                <a:latin typeface="宋体" panose="02010600030101010101" pitchFamily="2" charset="-122"/>
              </a:rPr>
              <a:t>．</a:t>
            </a:r>
            <a:r>
              <a:rPr lang="en-US" altLang="zh-CN" sz="2800" b="1">
                <a:latin typeface="宋体" panose="02010600030101010101" pitchFamily="2" charset="-122"/>
              </a:rPr>
              <a:t>②③④</a:t>
            </a:r>
            <a:endParaRPr lang="zh-CN" altLang="en-US" sz="2800" dirty="0">
              <a:latin typeface="宋体" panose="02010600030101010101" pitchFamily="2" charset="-122"/>
            </a:endParaRPr>
          </a:p>
        </p:txBody>
      </p:sp>
      <p:sp>
        <p:nvSpPr>
          <p:cNvPr id="125957" name="矩形 125956"/>
          <p:cNvSpPr/>
          <p:nvPr/>
        </p:nvSpPr>
        <p:spPr>
          <a:xfrm>
            <a:off x="4537075" y="576263"/>
            <a:ext cx="4048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endParaRPr lang="en-US" altLang="zh-CN" sz="2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Desktop\图片6.jpg图片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175" y="0"/>
            <a:ext cx="11515725" cy="4264616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882" y="4210614"/>
          <a:ext cx="11520170" cy="225933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981710"/>
                <a:gridCol w="4482465"/>
                <a:gridCol w="6055995"/>
              </a:tblGrid>
              <a:tr h="4514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70" kern="100" dirty="0">
                          <a:effectLst/>
                        </a:rPr>
                        <a:t> </a:t>
                      </a:r>
                      <a:endParaRPr lang="zh-CN" sz="2270" kern="100" dirty="0">
                        <a:solidFill>
                          <a:schemeClr val="accent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4801" marR="648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645" b="0" kern="100" dirty="0">
                          <a:effectLst/>
                        </a:rPr>
                        <a:t>含义</a:t>
                      </a:r>
                      <a:endParaRPr lang="zh-CN" sz="2645" b="0" kern="100" dirty="0">
                        <a:solidFill>
                          <a:schemeClr val="accent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4801" marR="648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645" b="0" kern="100" dirty="0">
                          <a:effectLst/>
                        </a:rPr>
                        <a:t>表现</a:t>
                      </a:r>
                      <a:endParaRPr lang="zh-CN" sz="2645" b="0" kern="100" dirty="0">
                        <a:solidFill>
                          <a:schemeClr val="accent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4801" marR="64801" marT="0" marB="0" anchor="ctr"/>
                </a:tc>
              </a:tr>
              <a:tr h="904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645" b="0" kern="100" dirty="0">
                          <a:solidFill>
                            <a:schemeClr val="accent2"/>
                          </a:solidFill>
                          <a:effectLst/>
                        </a:rPr>
                        <a:t>拉力</a:t>
                      </a:r>
                      <a:endParaRPr lang="zh-CN" sz="2645" b="0" kern="100" dirty="0">
                        <a:solidFill>
                          <a:schemeClr val="accent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4801" marR="648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645" u="none" kern="100" dirty="0">
                          <a:effectLst/>
                        </a:rPr>
                        <a:t>吸引人群来到城市的因素</a:t>
                      </a:r>
                      <a:endParaRPr lang="zh-CN" sz="2645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4801" marR="648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645" u="none" kern="100" dirty="0">
                          <a:effectLst/>
                        </a:rPr>
                        <a:t>就业机会多、社会福利保障程度高</a:t>
                      </a:r>
                      <a:br>
                        <a:rPr lang="en-US" altLang="zh-CN" sz="2645" u="none" kern="100" dirty="0">
                          <a:effectLst/>
                        </a:rPr>
                      </a:br>
                      <a:r>
                        <a:rPr lang="zh-CN" sz="2645" u="none" kern="100" dirty="0">
                          <a:effectLst/>
                        </a:rPr>
                        <a:t>文化设施齐全、交通便捷等</a:t>
                      </a:r>
                      <a:endParaRPr lang="zh-CN" sz="2645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4801" marR="64801" marT="0" marB="0" anchor="ctr"/>
                </a:tc>
              </a:tr>
              <a:tr h="903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645" b="0" kern="100" dirty="0">
                          <a:solidFill>
                            <a:schemeClr val="accent2"/>
                          </a:solidFill>
                          <a:effectLst/>
                        </a:rPr>
                        <a:t>推力</a:t>
                      </a:r>
                      <a:endParaRPr lang="zh-CN" sz="2645" b="0" kern="100" dirty="0">
                        <a:solidFill>
                          <a:schemeClr val="accent2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4801" marR="648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645" u="none" kern="100" dirty="0">
                          <a:effectLst/>
                        </a:rPr>
                        <a:t>使得人群离开乡村的因素</a:t>
                      </a:r>
                      <a:endParaRPr lang="zh-CN" sz="2645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4801" marR="648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645" u="none" kern="100" dirty="0">
                          <a:effectLst/>
                        </a:rPr>
                        <a:t>人口增长快、对土地压力大、收入低</a:t>
                      </a:r>
                      <a:br>
                        <a:rPr lang="en-US" altLang="zh-CN" sz="2645" u="none" kern="100" dirty="0">
                          <a:effectLst/>
                        </a:rPr>
                      </a:br>
                      <a:r>
                        <a:rPr lang="zh-CN" sz="2645" u="none" kern="100" dirty="0">
                          <a:effectLst/>
                        </a:rPr>
                        <a:t>社会服务短缺、自然灾害等</a:t>
                      </a:r>
                      <a:endParaRPr lang="zh-CN" sz="2645" u="none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4801" marR="64801" marT="0" marB="0" anchor="ctr"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268417" y="4912633"/>
            <a:ext cx="3879105" cy="432012"/>
          </a:xfrm>
          <a:prstGeom prst="rect">
            <a:avLst/>
          </a:prstGeom>
          <a:solidFill>
            <a:srgbClr val="EAF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79038" y="4734128"/>
            <a:ext cx="5352145" cy="784522"/>
          </a:xfrm>
          <a:prstGeom prst="rect">
            <a:avLst/>
          </a:prstGeom>
          <a:solidFill>
            <a:srgbClr val="EAF3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68417" y="5803657"/>
            <a:ext cx="3879105" cy="432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86035" y="5652153"/>
            <a:ext cx="5538150" cy="75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图片 14"/>
          <p:cNvSpPr>
            <a:spLocks noChangeAspect="1"/>
          </p:cNvSpPr>
          <p:nvPr/>
        </p:nvSpPr>
        <p:spPr>
          <a:xfrm>
            <a:off x="882" y="0"/>
            <a:ext cx="11520311" cy="6480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3314" name="组合 8"/>
          <p:cNvGrpSpPr/>
          <p:nvPr/>
        </p:nvGrpSpPr>
        <p:grpSpPr>
          <a:xfrm>
            <a:off x="288890" y="1035028"/>
            <a:ext cx="6552177" cy="5214141"/>
            <a:chOff x="198612" y="70093"/>
            <a:chExt cx="11793090" cy="6933685"/>
          </a:xfrm>
        </p:grpSpPr>
        <p:sp>
          <p:nvSpPr>
            <p:cNvPr id="10" name="任意多边形 9"/>
            <p:cNvSpPr/>
            <p:nvPr/>
          </p:nvSpPr>
          <p:spPr>
            <a:xfrm>
              <a:off x="200297" y="94252"/>
              <a:ext cx="11791405" cy="6762825"/>
            </a:xfrm>
            <a:custGeom>
              <a:avLst/>
              <a:gdLst>
                <a:gd name="connsiteX0" fmla="*/ 966651 w 11791405"/>
                <a:gd name="connsiteY0" fmla="*/ 139337 h 6627223"/>
                <a:gd name="connsiteX1" fmla="*/ 11364685 w 11791405"/>
                <a:gd name="connsiteY1" fmla="*/ 0 h 6627223"/>
                <a:gd name="connsiteX2" fmla="*/ 11739154 w 11791405"/>
                <a:gd name="connsiteY2" fmla="*/ 261257 h 6627223"/>
                <a:gd name="connsiteX3" fmla="*/ 11791405 w 11791405"/>
                <a:gd name="connsiteY3" fmla="*/ 6200503 h 6627223"/>
                <a:gd name="connsiteX4" fmla="*/ 10450285 w 11791405"/>
                <a:gd name="connsiteY4" fmla="*/ 6592388 h 6627223"/>
                <a:gd name="connsiteX5" fmla="*/ 905691 w 11791405"/>
                <a:gd name="connsiteY5" fmla="*/ 6627223 h 6627223"/>
                <a:gd name="connsiteX6" fmla="*/ 0 w 11791405"/>
                <a:gd name="connsiteY6" fmla="*/ 5521234 h 6627223"/>
                <a:gd name="connsiteX7" fmla="*/ 0 w 11791405"/>
                <a:gd name="connsiteY7" fmla="*/ 1375954 h 6627223"/>
                <a:gd name="connsiteX8" fmla="*/ 966651 w 11791405"/>
                <a:gd name="connsiteY8" fmla="*/ 139337 h 6627223"/>
                <a:gd name="connsiteX0-1" fmla="*/ 966651 w 11791405"/>
                <a:gd name="connsiteY0-2" fmla="*/ 139337 h 6627223"/>
                <a:gd name="connsiteX1-3" fmla="*/ 11364685 w 11791405"/>
                <a:gd name="connsiteY1-4" fmla="*/ 0 h 6627223"/>
                <a:gd name="connsiteX2-5" fmla="*/ 11739154 w 11791405"/>
                <a:gd name="connsiteY2-6" fmla="*/ 261257 h 6627223"/>
                <a:gd name="connsiteX3-7" fmla="*/ 11791405 w 11791405"/>
                <a:gd name="connsiteY3-8" fmla="*/ 6200503 h 6627223"/>
                <a:gd name="connsiteX4-9" fmla="*/ 10450285 w 11791405"/>
                <a:gd name="connsiteY4-10" fmla="*/ 6592388 h 6627223"/>
                <a:gd name="connsiteX5-11" fmla="*/ 905691 w 11791405"/>
                <a:gd name="connsiteY5-12" fmla="*/ 6627223 h 6627223"/>
                <a:gd name="connsiteX6-13" fmla="*/ 0 w 11791405"/>
                <a:gd name="connsiteY6-14" fmla="*/ 5521234 h 6627223"/>
                <a:gd name="connsiteX7-15" fmla="*/ 0 w 11791405"/>
                <a:gd name="connsiteY7-16" fmla="*/ 1375954 h 6627223"/>
                <a:gd name="connsiteX8-17" fmla="*/ 966651 w 11791405"/>
                <a:gd name="connsiteY8-18" fmla="*/ 139337 h 6627223"/>
                <a:gd name="connsiteX0-19" fmla="*/ 966651 w 11791405"/>
                <a:gd name="connsiteY0-20" fmla="*/ 216092 h 6703978"/>
                <a:gd name="connsiteX1-21" fmla="*/ 11364685 w 11791405"/>
                <a:gd name="connsiteY1-22" fmla="*/ 76755 h 6703978"/>
                <a:gd name="connsiteX2-23" fmla="*/ 11739154 w 11791405"/>
                <a:gd name="connsiteY2-24" fmla="*/ 338012 h 6703978"/>
                <a:gd name="connsiteX3-25" fmla="*/ 11791405 w 11791405"/>
                <a:gd name="connsiteY3-26" fmla="*/ 6277258 h 6703978"/>
                <a:gd name="connsiteX4-27" fmla="*/ 10450285 w 11791405"/>
                <a:gd name="connsiteY4-28" fmla="*/ 6669143 h 6703978"/>
                <a:gd name="connsiteX5-29" fmla="*/ 905691 w 11791405"/>
                <a:gd name="connsiteY5-30" fmla="*/ 6703978 h 6703978"/>
                <a:gd name="connsiteX6-31" fmla="*/ 0 w 11791405"/>
                <a:gd name="connsiteY6-32" fmla="*/ 5597989 h 6703978"/>
                <a:gd name="connsiteX7-33" fmla="*/ 0 w 11791405"/>
                <a:gd name="connsiteY7-34" fmla="*/ 1452709 h 6703978"/>
                <a:gd name="connsiteX8-35" fmla="*/ 966651 w 11791405"/>
                <a:gd name="connsiteY8-36" fmla="*/ 216092 h 6703978"/>
                <a:gd name="connsiteX0-37" fmla="*/ 966651 w 11801799"/>
                <a:gd name="connsiteY0-38" fmla="*/ 216092 h 6703978"/>
                <a:gd name="connsiteX1-39" fmla="*/ 11364685 w 11801799"/>
                <a:gd name="connsiteY1-40" fmla="*/ 76755 h 6703978"/>
                <a:gd name="connsiteX2-41" fmla="*/ 11739154 w 11801799"/>
                <a:gd name="connsiteY2-42" fmla="*/ 338012 h 6703978"/>
                <a:gd name="connsiteX3-43" fmla="*/ 11791405 w 11801799"/>
                <a:gd name="connsiteY3-44" fmla="*/ 6277258 h 6703978"/>
                <a:gd name="connsiteX4-45" fmla="*/ 10450285 w 11801799"/>
                <a:gd name="connsiteY4-46" fmla="*/ 6669143 h 6703978"/>
                <a:gd name="connsiteX5-47" fmla="*/ 905691 w 11801799"/>
                <a:gd name="connsiteY5-48" fmla="*/ 6703978 h 6703978"/>
                <a:gd name="connsiteX6-49" fmla="*/ 0 w 11801799"/>
                <a:gd name="connsiteY6-50" fmla="*/ 5597989 h 6703978"/>
                <a:gd name="connsiteX7-51" fmla="*/ 0 w 11801799"/>
                <a:gd name="connsiteY7-52" fmla="*/ 1452709 h 6703978"/>
                <a:gd name="connsiteX8-53" fmla="*/ 966651 w 11801799"/>
                <a:gd name="connsiteY8-54" fmla="*/ 216092 h 6703978"/>
                <a:gd name="connsiteX0-55" fmla="*/ 966651 w 11862160"/>
                <a:gd name="connsiteY0-56" fmla="*/ 216092 h 6703978"/>
                <a:gd name="connsiteX1-57" fmla="*/ 11364685 w 11862160"/>
                <a:gd name="connsiteY1-58" fmla="*/ 76755 h 6703978"/>
                <a:gd name="connsiteX2-59" fmla="*/ 11739154 w 11862160"/>
                <a:gd name="connsiteY2-60" fmla="*/ 338012 h 6703978"/>
                <a:gd name="connsiteX3-61" fmla="*/ 11791405 w 11862160"/>
                <a:gd name="connsiteY3-62" fmla="*/ 6277258 h 6703978"/>
                <a:gd name="connsiteX4-63" fmla="*/ 10450285 w 11862160"/>
                <a:gd name="connsiteY4-64" fmla="*/ 6669143 h 6703978"/>
                <a:gd name="connsiteX5-65" fmla="*/ 905691 w 11862160"/>
                <a:gd name="connsiteY5-66" fmla="*/ 6703978 h 6703978"/>
                <a:gd name="connsiteX6-67" fmla="*/ 0 w 11862160"/>
                <a:gd name="connsiteY6-68" fmla="*/ 5597989 h 6703978"/>
                <a:gd name="connsiteX7-69" fmla="*/ 0 w 11862160"/>
                <a:gd name="connsiteY7-70" fmla="*/ 1452709 h 6703978"/>
                <a:gd name="connsiteX8-71" fmla="*/ 966651 w 11862160"/>
                <a:gd name="connsiteY8-72" fmla="*/ 216092 h 6703978"/>
                <a:gd name="connsiteX0-73" fmla="*/ 966651 w 11862160"/>
                <a:gd name="connsiteY0-74" fmla="*/ 216092 h 6793408"/>
                <a:gd name="connsiteX1-75" fmla="*/ 11364685 w 11862160"/>
                <a:gd name="connsiteY1-76" fmla="*/ 76755 h 6793408"/>
                <a:gd name="connsiteX2-77" fmla="*/ 11739154 w 11862160"/>
                <a:gd name="connsiteY2-78" fmla="*/ 338012 h 6793408"/>
                <a:gd name="connsiteX3-79" fmla="*/ 11791405 w 11862160"/>
                <a:gd name="connsiteY3-80" fmla="*/ 6277258 h 6793408"/>
                <a:gd name="connsiteX4-81" fmla="*/ 10450285 w 11862160"/>
                <a:gd name="connsiteY4-82" fmla="*/ 6669143 h 6793408"/>
                <a:gd name="connsiteX5-83" fmla="*/ 905691 w 11862160"/>
                <a:gd name="connsiteY5-84" fmla="*/ 6703978 h 6793408"/>
                <a:gd name="connsiteX6-85" fmla="*/ 0 w 11862160"/>
                <a:gd name="connsiteY6-86" fmla="*/ 5597989 h 6793408"/>
                <a:gd name="connsiteX7-87" fmla="*/ 0 w 11862160"/>
                <a:gd name="connsiteY7-88" fmla="*/ 1452709 h 6793408"/>
                <a:gd name="connsiteX8-89" fmla="*/ 966651 w 11862160"/>
                <a:gd name="connsiteY8-90" fmla="*/ 216092 h 6793408"/>
                <a:gd name="connsiteX0-91" fmla="*/ 966651 w 11862160"/>
                <a:gd name="connsiteY0-92" fmla="*/ 216092 h 6846803"/>
                <a:gd name="connsiteX1-93" fmla="*/ 11364685 w 11862160"/>
                <a:gd name="connsiteY1-94" fmla="*/ 76755 h 6846803"/>
                <a:gd name="connsiteX2-95" fmla="*/ 11739154 w 11862160"/>
                <a:gd name="connsiteY2-96" fmla="*/ 338012 h 6846803"/>
                <a:gd name="connsiteX3-97" fmla="*/ 11791405 w 11862160"/>
                <a:gd name="connsiteY3-98" fmla="*/ 6277258 h 6846803"/>
                <a:gd name="connsiteX4-99" fmla="*/ 10450285 w 11862160"/>
                <a:gd name="connsiteY4-100" fmla="*/ 6669143 h 6846803"/>
                <a:gd name="connsiteX5-101" fmla="*/ 905691 w 11862160"/>
                <a:gd name="connsiteY5-102" fmla="*/ 6703978 h 6846803"/>
                <a:gd name="connsiteX6-103" fmla="*/ 0 w 11862160"/>
                <a:gd name="connsiteY6-104" fmla="*/ 5597989 h 6846803"/>
                <a:gd name="connsiteX7-105" fmla="*/ 0 w 11862160"/>
                <a:gd name="connsiteY7-106" fmla="*/ 1452709 h 6846803"/>
                <a:gd name="connsiteX8-107" fmla="*/ 966651 w 11862160"/>
                <a:gd name="connsiteY8-108" fmla="*/ 216092 h 6846803"/>
                <a:gd name="connsiteX0-109" fmla="*/ 966651 w 11862160"/>
                <a:gd name="connsiteY0-110" fmla="*/ 216092 h 6916030"/>
                <a:gd name="connsiteX1-111" fmla="*/ 11364685 w 11862160"/>
                <a:gd name="connsiteY1-112" fmla="*/ 76755 h 6916030"/>
                <a:gd name="connsiteX2-113" fmla="*/ 11739154 w 11862160"/>
                <a:gd name="connsiteY2-114" fmla="*/ 338012 h 6916030"/>
                <a:gd name="connsiteX3-115" fmla="*/ 11791405 w 11862160"/>
                <a:gd name="connsiteY3-116" fmla="*/ 6277258 h 6916030"/>
                <a:gd name="connsiteX4-117" fmla="*/ 10450285 w 11862160"/>
                <a:gd name="connsiteY4-118" fmla="*/ 6669143 h 6916030"/>
                <a:gd name="connsiteX5-119" fmla="*/ 905691 w 11862160"/>
                <a:gd name="connsiteY5-120" fmla="*/ 6703978 h 6916030"/>
                <a:gd name="connsiteX6-121" fmla="*/ 0 w 11862160"/>
                <a:gd name="connsiteY6-122" fmla="*/ 5597989 h 6916030"/>
                <a:gd name="connsiteX7-123" fmla="*/ 0 w 11862160"/>
                <a:gd name="connsiteY7-124" fmla="*/ 1452709 h 6916030"/>
                <a:gd name="connsiteX8-125" fmla="*/ 966651 w 11862160"/>
                <a:gd name="connsiteY8-126" fmla="*/ 216092 h 6916030"/>
                <a:gd name="connsiteX0-127" fmla="*/ 966651 w 11862160"/>
                <a:gd name="connsiteY0-128" fmla="*/ 216092 h 6895777"/>
                <a:gd name="connsiteX1-129" fmla="*/ 11364685 w 11862160"/>
                <a:gd name="connsiteY1-130" fmla="*/ 76755 h 6895777"/>
                <a:gd name="connsiteX2-131" fmla="*/ 11739154 w 11862160"/>
                <a:gd name="connsiteY2-132" fmla="*/ 338012 h 6895777"/>
                <a:gd name="connsiteX3-133" fmla="*/ 11791405 w 11862160"/>
                <a:gd name="connsiteY3-134" fmla="*/ 6277258 h 6895777"/>
                <a:gd name="connsiteX4-135" fmla="*/ 10450285 w 11862160"/>
                <a:gd name="connsiteY4-136" fmla="*/ 6669143 h 6895777"/>
                <a:gd name="connsiteX5-137" fmla="*/ 5861137 w 11862160"/>
                <a:gd name="connsiteY5-138" fmla="*/ 6892349 h 6895777"/>
                <a:gd name="connsiteX6-139" fmla="*/ 905691 w 11862160"/>
                <a:gd name="connsiteY6-140" fmla="*/ 6703978 h 6895777"/>
                <a:gd name="connsiteX7-141" fmla="*/ 0 w 11862160"/>
                <a:gd name="connsiteY7-142" fmla="*/ 5597989 h 6895777"/>
                <a:gd name="connsiteX8-143" fmla="*/ 0 w 11862160"/>
                <a:gd name="connsiteY8-144" fmla="*/ 1452709 h 6895777"/>
                <a:gd name="connsiteX9" fmla="*/ 966651 w 11862160"/>
                <a:gd name="connsiteY9" fmla="*/ 216092 h 6895777"/>
                <a:gd name="connsiteX0-145" fmla="*/ 966651 w 11862160"/>
                <a:gd name="connsiteY0-146" fmla="*/ 216092 h 6826052"/>
                <a:gd name="connsiteX1-147" fmla="*/ 11364685 w 11862160"/>
                <a:gd name="connsiteY1-148" fmla="*/ 76755 h 6826052"/>
                <a:gd name="connsiteX2-149" fmla="*/ 11739154 w 11862160"/>
                <a:gd name="connsiteY2-150" fmla="*/ 338012 h 6826052"/>
                <a:gd name="connsiteX3-151" fmla="*/ 11791405 w 11862160"/>
                <a:gd name="connsiteY3-152" fmla="*/ 6277258 h 6826052"/>
                <a:gd name="connsiteX4-153" fmla="*/ 10450285 w 11862160"/>
                <a:gd name="connsiteY4-154" fmla="*/ 6669143 h 6826052"/>
                <a:gd name="connsiteX5-155" fmla="*/ 5861137 w 11862160"/>
                <a:gd name="connsiteY5-156" fmla="*/ 6779228 h 6826052"/>
                <a:gd name="connsiteX6-157" fmla="*/ 905691 w 11862160"/>
                <a:gd name="connsiteY6-158" fmla="*/ 6703978 h 6826052"/>
                <a:gd name="connsiteX7-159" fmla="*/ 0 w 11862160"/>
                <a:gd name="connsiteY7-160" fmla="*/ 5597989 h 6826052"/>
                <a:gd name="connsiteX8-161" fmla="*/ 0 w 11862160"/>
                <a:gd name="connsiteY8-162" fmla="*/ 1452709 h 6826052"/>
                <a:gd name="connsiteX9-163" fmla="*/ 966651 w 11862160"/>
                <a:gd name="connsiteY9-164" fmla="*/ 216092 h 6826052"/>
                <a:gd name="connsiteX0-165" fmla="*/ 966651 w 11862160"/>
                <a:gd name="connsiteY0-166" fmla="*/ 216092 h 6803679"/>
                <a:gd name="connsiteX1-167" fmla="*/ 11364685 w 11862160"/>
                <a:gd name="connsiteY1-168" fmla="*/ 76755 h 6803679"/>
                <a:gd name="connsiteX2-169" fmla="*/ 11739154 w 11862160"/>
                <a:gd name="connsiteY2-170" fmla="*/ 338012 h 6803679"/>
                <a:gd name="connsiteX3-171" fmla="*/ 11791405 w 11862160"/>
                <a:gd name="connsiteY3-172" fmla="*/ 6277258 h 6803679"/>
                <a:gd name="connsiteX4-173" fmla="*/ 10450285 w 11862160"/>
                <a:gd name="connsiteY4-174" fmla="*/ 6669143 h 6803679"/>
                <a:gd name="connsiteX5-175" fmla="*/ 5861137 w 11862160"/>
                <a:gd name="connsiteY5-176" fmla="*/ 6713240 h 6803679"/>
                <a:gd name="connsiteX6-177" fmla="*/ 905691 w 11862160"/>
                <a:gd name="connsiteY6-178" fmla="*/ 6703978 h 6803679"/>
                <a:gd name="connsiteX7-179" fmla="*/ 0 w 11862160"/>
                <a:gd name="connsiteY7-180" fmla="*/ 5597989 h 6803679"/>
                <a:gd name="connsiteX8-181" fmla="*/ 0 w 11862160"/>
                <a:gd name="connsiteY8-182" fmla="*/ 1452709 h 6803679"/>
                <a:gd name="connsiteX9-183" fmla="*/ 966651 w 11862160"/>
                <a:gd name="connsiteY9-184" fmla="*/ 216092 h 6803679"/>
                <a:gd name="connsiteX0-185" fmla="*/ 1008547 w 11904056"/>
                <a:gd name="connsiteY0-186" fmla="*/ 216092 h 6803679"/>
                <a:gd name="connsiteX1-187" fmla="*/ 11406581 w 11904056"/>
                <a:gd name="connsiteY1-188" fmla="*/ 76755 h 6803679"/>
                <a:gd name="connsiteX2-189" fmla="*/ 11781050 w 11904056"/>
                <a:gd name="connsiteY2-190" fmla="*/ 338012 h 6803679"/>
                <a:gd name="connsiteX3-191" fmla="*/ 11833301 w 11904056"/>
                <a:gd name="connsiteY3-192" fmla="*/ 6277258 h 6803679"/>
                <a:gd name="connsiteX4-193" fmla="*/ 10492181 w 11904056"/>
                <a:gd name="connsiteY4-194" fmla="*/ 6669143 h 6803679"/>
                <a:gd name="connsiteX5-195" fmla="*/ 5903033 w 11904056"/>
                <a:gd name="connsiteY5-196" fmla="*/ 6713240 h 6803679"/>
                <a:gd name="connsiteX6-197" fmla="*/ 947587 w 11904056"/>
                <a:gd name="connsiteY6-198" fmla="*/ 6703978 h 6803679"/>
                <a:gd name="connsiteX7-199" fmla="*/ 41896 w 11904056"/>
                <a:gd name="connsiteY7-200" fmla="*/ 5597989 h 6803679"/>
                <a:gd name="connsiteX8-201" fmla="*/ 41896 w 11904056"/>
                <a:gd name="connsiteY8-202" fmla="*/ 1452709 h 6803679"/>
                <a:gd name="connsiteX9-203" fmla="*/ 1008547 w 11904056"/>
                <a:gd name="connsiteY9-204" fmla="*/ 216092 h 6803679"/>
                <a:gd name="connsiteX0-205" fmla="*/ 1044582 w 11940091"/>
                <a:gd name="connsiteY0-206" fmla="*/ 216092 h 6803679"/>
                <a:gd name="connsiteX1-207" fmla="*/ 11442616 w 11940091"/>
                <a:gd name="connsiteY1-208" fmla="*/ 76755 h 6803679"/>
                <a:gd name="connsiteX2-209" fmla="*/ 11817085 w 11940091"/>
                <a:gd name="connsiteY2-210" fmla="*/ 338012 h 6803679"/>
                <a:gd name="connsiteX3-211" fmla="*/ 11869336 w 11940091"/>
                <a:gd name="connsiteY3-212" fmla="*/ 6277258 h 6803679"/>
                <a:gd name="connsiteX4-213" fmla="*/ 10528216 w 11940091"/>
                <a:gd name="connsiteY4-214" fmla="*/ 6669143 h 6803679"/>
                <a:gd name="connsiteX5-215" fmla="*/ 5939068 w 11940091"/>
                <a:gd name="connsiteY5-216" fmla="*/ 6713240 h 6803679"/>
                <a:gd name="connsiteX6-217" fmla="*/ 983622 w 11940091"/>
                <a:gd name="connsiteY6-218" fmla="*/ 6703978 h 6803679"/>
                <a:gd name="connsiteX7-219" fmla="*/ 77931 w 11940091"/>
                <a:gd name="connsiteY7-220" fmla="*/ 5597989 h 6803679"/>
                <a:gd name="connsiteX8-221" fmla="*/ 77931 w 11940091"/>
                <a:gd name="connsiteY8-222" fmla="*/ 1452709 h 6803679"/>
                <a:gd name="connsiteX9-223" fmla="*/ 1044582 w 11940091"/>
                <a:gd name="connsiteY9-224" fmla="*/ 216092 h 6803679"/>
                <a:gd name="connsiteX0-225" fmla="*/ 1044582 w 11940091"/>
                <a:gd name="connsiteY0-226" fmla="*/ 274292 h 6861879"/>
                <a:gd name="connsiteX1-227" fmla="*/ 11442616 w 11940091"/>
                <a:gd name="connsiteY1-228" fmla="*/ 134955 h 6861879"/>
                <a:gd name="connsiteX2-229" fmla="*/ 11817085 w 11940091"/>
                <a:gd name="connsiteY2-230" fmla="*/ 396212 h 6861879"/>
                <a:gd name="connsiteX3-231" fmla="*/ 11869336 w 11940091"/>
                <a:gd name="connsiteY3-232" fmla="*/ 6335458 h 6861879"/>
                <a:gd name="connsiteX4-233" fmla="*/ 10528216 w 11940091"/>
                <a:gd name="connsiteY4-234" fmla="*/ 6727343 h 6861879"/>
                <a:gd name="connsiteX5-235" fmla="*/ 5939068 w 11940091"/>
                <a:gd name="connsiteY5-236" fmla="*/ 6771440 h 6861879"/>
                <a:gd name="connsiteX6-237" fmla="*/ 983622 w 11940091"/>
                <a:gd name="connsiteY6-238" fmla="*/ 6762178 h 6861879"/>
                <a:gd name="connsiteX7-239" fmla="*/ 77931 w 11940091"/>
                <a:gd name="connsiteY7-240" fmla="*/ 5656189 h 6861879"/>
                <a:gd name="connsiteX8-241" fmla="*/ 77931 w 11940091"/>
                <a:gd name="connsiteY8-242" fmla="*/ 1510909 h 6861879"/>
                <a:gd name="connsiteX9-243" fmla="*/ 1044582 w 11940091"/>
                <a:gd name="connsiteY9-244" fmla="*/ 274292 h 6861879"/>
                <a:gd name="connsiteX0-245" fmla="*/ 1044582 w 11940091"/>
                <a:gd name="connsiteY0-246" fmla="*/ 274292 h 6861879"/>
                <a:gd name="connsiteX1-247" fmla="*/ 11442616 w 11940091"/>
                <a:gd name="connsiteY1-248" fmla="*/ 134955 h 6861879"/>
                <a:gd name="connsiteX2-249" fmla="*/ 11817085 w 11940091"/>
                <a:gd name="connsiteY2-250" fmla="*/ 396212 h 6861879"/>
                <a:gd name="connsiteX3-251" fmla="*/ 11869336 w 11940091"/>
                <a:gd name="connsiteY3-252" fmla="*/ 6335458 h 6861879"/>
                <a:gd name="connsiteX4-253" fmla="*/ 10528216 w 11940091"/>
                <a:gd name="connsiteY4-254" fmla="*/ 6727343 h 6861879"/>
                <a:gd name="connsiteX5-255" fmla="*/ 5939068 w 11940091"/>
                <a:gd name="connsiteY5-256" fmla="*/ 6771440 h 6861879"/>
                <a:gd name="connsiteX6-257" fmla="*/ 983622 w 11940091"/>
                <a:gd name="connsiteY6-258" fmla="*/ 6762178 h 6861879"/>
                <a:gd name="connsiteX7-259" fmla="*/ 77931 w 11940091"/>
                <a:gd name="connsiteY7-260" fmla="*/ 5656189 h 6861879"/>
                <a:gd name="connsiteX8-261" fmla="*/ 77931 w 11940091"/>
                <a:gd name="connsiteY8-262" fmla="*/ 1510909 h 6861879"/>
                <a:gd name="connsiteX9-263" fmla="*/ 1044582 w 11940091"/>
                <a:gd name="connsiteY9-264" fmla="*/ 274292 h 6861879"/>
                <a:gd name="connsiteX0-265" fmla="*/ 1044582 w 11940091"/>
                <a:gd name="connsiteY0-266" fmla="*/ 139337 h 6726924"/>
                <a:gd name="connsiteX1-267" fmla="*/ 11442616 w 11940091"/>
                <a:gd name="connsiteY1-268" fmla="*/ 0 h 6726924"/>
                <a:gd name="connsiteX2-269" fmla="*/ 11817085 w 11940091"/>
                <a:gd name="connsiteY2-270" fmla="*/ 261257 h 6726924"/>
                <a:gd name="connsiteX3-271" fmla="*/ 11869336 w 11940091"/>
                <a:gd name="connsiteY3-272" fmla="*/ 6200503 h 6726924"/>
                <a:gd name="connsiteX4-273" fmla="*/ 10528216 w 11940091"/>
                <a:gd name="connsiteY4-274" fmla="*/ 6592388 h 6726924"/>
                <a:gd name="connsiteX5-275" fmla="*/ 5939068 w 11940091"/>
                <a:gd name="connsiteY5-276" fmla="*/ 6636485 h 6726924"/>
                <a:gd name="connsiteX6-277" fmla="*/ 983622 w 11940091"/>
                <a:gd name="connsiteY6-278" fmla="*/ 6627223 h 6726924"/>
                <a:gd name="connsiteX7-279" fmla="*/ 77931 w 11940091"/>
                <a:gd name="connsiteY7-280" fmla="*/ 5521234 h 6726924"/>
                <a:gd name="connsiteX8-281" fmla="*/ 77931 w 11940091"/>
                <a:gd name="connsiteY8-282" fmla="*/ 1375954 h 6726924"/>
                <a:gd name="connsiteX9-283" fmla="*/ 1044582 w 11940091"/>
                <a:gd name="connsiteY9-284" fmla="*/ 139337 h 6726924"/>
                <a:gd name="connsiteX0-285" fmla="*/ 1044582 w 11869336"/>
                <a:gd name="connsiteY0-286" fmla="*/ 139337 h 6726924"/>
                <a:gd name="connsiteX1-287" fmla="*/ 11442616 w 11869336"/>
                <a:gd name="connsiteY1-288" fmla="*/ 0 h 6726924"/>
                <a:gd name="connsiteX2-289" fmla="*/ 11817085 w 11869336"/>
                <a:gd name="connsiteY2-290" fmla="*/ 261257 h 6726924"/>
                <a:gd name="connsiteX3-291" fmla="*/ 11869336 w 11869336"/>
                <a:gd name="connsiteY3-292" fmla="*/ 6200503 h 6726924"/>
                <a:gd name="connsiteX4-293" fmla="*/ 10528216 w 11869336"/>
                <a:gd name="connsiteY4-294" fmla="*/ 6592388 h 6726924"/>
                <a:gd name="connsiteX5-295" fmla="*/ 5939068 w 11869336"/>
                <a:gd name="connsiteY5-296" fmla="*/ 6636485 h 6726924"/>
                <a:gd name="connsiteX6-297" fmla="*/ 983622 w 11869336"/>
                <a:gd name="connsiteY6-298" fmla="*/ 6627223 h 6726924"/>
                <a:gd name="connsiteX7-299" fmla="*/ 77931 w 11869336"/>
                <a:gd name="connsiteY7-300" fmla="*/ 5521234 h 6726924"/>
                <a:gd name="connsiteX8-301" fmla="*/ 77931 w 11869336"/>
                <a:gd name="connsiteY8-302" fmla="*/ 1375954 h 6726924"/>
                <a:gd name="connsiteX9-303" fmla="*/ 1044582 w 11869336"/>
                <a:gd name="connsiteY9-304" fmla="*/ 139337 h 6726924"/>
                <a:gd name="connsiteX0-305" fmla="*/ 1009762 w 11834516"/>
                <a:gd name="connsiteY0-306" fmla="*/ 139337 h 6726924"/>
                <a:gd name="connsiteX1-307" fmla="*/ 11407796 w 11834516"/>
                <a:gd name="connsiteY1-308" fmla="*/ 0 h 6726924"/>
                <a:gd name="connsiteX2-309" fmla="*/ 11782265 w 11834516"/>
                <a:gd name="connsiteY2-310" fmla="*/ 261257 h 6726924"/>
                <a:gd name="connsiteX3-311" fmla="*/ 11834516 w 11834516"/>
                <a:gd name="connsiteY3-312" fmla="*/ 6200503 h 6726924"/>
                <a:gd name="connsiteX4-313" fmla="*/ 10493396 w 11834516"/>
                <a:gd name="connsiteY4-314" fmla="*/ 6592388 h 6726924"/>
                <a:gd name="connsiteX5-315" fmla="*/ 5904248 w 11834516"/>
                <a:gd name="connsiteY5-316" fmla="*/ 6636485 h 6726924"/>
                <a:gd name="connsiteX6-317" fmla="*/ 948802 w 11834516"/>
                <a:gd name="connsiteY6-318" fmla="*/ 6627223 h 6726924"/>
                <a:gd name="connsiteX7-319" fmla="*/ 43111 w 11834516"/>
                <a:gd name="connsiteY7-320" fmla="*/ 5521234 h 6726924"/>
                <a:gd name="connsiteX8-321" fmla="*/ 43111 w 11834516"/>
                <a:gd name="connsiteY8-322" fmla="*/ 1375954 h 6726924"/>
                <a:gd name="connsiteX9-323" fmla="*/ 1009762 w 11834516"/>
                <a:gd name="connsiteY9-324" fmla="*/ 139337 h 6726924"/>
                <a:gd name="connsiteX0-325" fmla="*/ 983569 w 11808323"/>
                <a:gd name="connsiteY0-326" fmla="*/ 139337 h 6726924"/>
                <a:gd name="connsiteX1-327" fmla="*/ 11381603 w 11808323"/>
                <a:gd name="connsiteY1-328" fmla="*/ 0 h 6726924"/>
                <a:gd name="connsiteX2-329" fmla="*/ 11756072 w 11808323"/>
                <a:gd name="connsiteY2-330" fmla="*/ 261257 h 6726924"/>
                <a:gd name="connsiteX3-331" fmla="*/ 11808323 w 11808323"/>
                <a:gd name="connsiteY3-332" fmla="*/ 6200503 h 6726924"/>
                <a:gd name="connsiteX4-333" fmla="*/ 10467203 w 11808323"/>
                <a:gd name="connsiteY4-334" fmla="*/ 6592388 h 6726924"/>
                <a:gd name="connsiteX5-335" fmla="*/ 5878055 w 11808323"/>
                <a:gd name="connsiteY5-336" fmla="*/ 6636485 h 6726924"/>
                <a:gd name="connsiteX6-337" fmla="*/ 922609 w 11808323"/>
                <a:gd name="connsiteY6-338" fmla="*/ 6627223 h 6726924"/>
                <a:gd name="connsiteX7-339" fmla="*/ 16918 w 11808323"/>
                <a:gd name="connsiteY7-340" fmla="*/ 5521234 h 6726924"/>
                <a:gd name="connsiteX8-341" fmla="*/ 16918 w 11808323"/>
                <a:gd name="connsiteY8-342" fmla="*/ 1375954 h 6726924"/>
                <a:gd name="connsiteX9-343" fmla="*/ 983569 w 11808323"/>
                <a:gd name="connsiteY9-344" fmla="*/ 139337 h 6726924"/>
                <a:gd name="connsiteX0-345" fmla="*/ 966651 w 11791405"/>
                <a:gd name="connsiteY0-346" fmla="*/ 139337 h 6726924"/>
                <a:gd name="connsiteX1-347" fmla="*/ 11364685 w 11791405"/>
                <a:gd name="connsiteY1-348" fmla="*/ 0 h 6726924"/>
                <a:gd name="connsiteX2-349" fmla="*/ 11739154 w 11791405"/>
                <a:gd name="connsiteY2-350" fmla="*/ 261257 h 6726924"/>
                <a:gd name="connsiteX3-351" fmla="*/ 11791405 w 11791405"/>
                <a:gd name="connsiteY3-352" fmla="*/ 6200503 h 6726924"/>
                <a:gd name="connsiteX4-353" fmla="*/ 10450285 w 11791405"/>
                <a:gd name="connsiteY4-354" fmla="*/ 6592388 h 6726924"/>
                <a:gd name="connsiteX5-355" fmla="*/ 5861137 w 11791405"/>
                <a:gd name="connsiteY5-356" fmla="*/ 6636485 h 6726924"/>
                <a:gd name="connsiteX6-357" fmla="*/ 905691 w 11791405"/>
                <a:gd name="connsiteY6-358" fmla="*/ 6627223 h 6726924"/>
                <a:gd name="connsiteX7-359" fmla="*/ 0 w 11791405"/>
                <a:gd name="connsiteY7-360" fmla="*/ 5521234 h 6726924"/>
                <a:gd name="connsiteX8-361" fmla="*/ 0 w 11791405"/>
                <a:gd name="connsiteY8-362" fmla="*/ 1375954 h 6726924"/>
                <a:gd name="connsiteX9-363" fmla="*/ 966651 w 11791405"/>
                <a:gd name="connsiteY9-364" fmla="*/ 139337 h 6726924"/>
                <a:gd name="connsiteX0-365" fmla="*/ 966651 w 11791405"/>
                <a:gd name="connsiteY0-366" fmla="*/ 139337 h 6726924"/>
                <a:gd name="connsiteX1-367" fmla="*/ 11364685 w 11791405"/>
                <a:gd name="connsiteY1-368" fmla="*/ 0 h 6726924"/>
                <a:gd name="connsiteX2-369" fmla="*/ 11739154 w 11791405"/>
                <a:gd name="connsiteY2-370" fmla="*/ 261257 h 6726924"/>
                <a:gd name="connsiteX3-371" fmla="*/ 11791405 w 11791405"/>
                <a:gd name="connsiteY3-372" fmla="*/ 6200503 h 6726924"/>
                <a:gd name="connsiteX4-373" fmla="*/ 10450285 w 11791405"/>
                <a:gd name="connsiteY4-374" fmla="*/ 6592388 h 6726924"/>
                <a:gd name="connsiteX5-375" fmla="*/ 5861137 w 11791405"/>
                <a:gd name="connsiteY5-376" fmla="*/ 6636485 h 6726924"/>
                <a:gd name="connsiteX6-377" fmla="*/ 905691 w 11791405"/>
                <a:gd name="connsiteY6-378" fmla="*/ 6627223 h 6726924"/>
                <a:gd name="connsiteX7-379" fmla="*/ 0 w 11791405"/>
                <a:gd name="connsiteY7-380" fmla="*/ 5521234 h 6726924"/>
                <a:gd name="connsiteX8-381" fmla="*/ 0 w 11791405"/>
                <a:gd name="connsiteY8-382" fmla="*/ 1375954 h 6726924"/>
                <a:gd name="connsiteX9-383" fmla="*/ 966651 w 11791405"/>
                <a:gd name="connsiteY9-384" fmla="*/ 139337 h 6726924"/>
                <a:gd name="connsiteX0-385" fmla="*/ 966651 w 11791405"/>
                <a:gd name="connsiteY0-386" fmla="*/ 139337 h 6762825"/>
                <a:gd name="connsiteX1-387" fmla="*/ 11364685 w 11791405"/>
                <a:gd name="connsiteY1-388" fmla="*/ 0 h 6762825"/>
                <a:gd name="connsiteX2-389" fmla="*/ 11739154 w 11791405"/>
                <a:gd name="connsiteY2-390" fmla="*/ 261257 h 6762825"/>
                <a:gd name="connsiteX3-391" fmla="*/ 11791405 w 11791405"/>
                <a:gd name="connsiteY3-392" fmla="*/ 6200503 h 6762825"/>
                <a:gd name="connsiteX4-393" fmla="*/ 10450285 w 11791405"/>
                <a:gd name="connsiteY4-394" fmla="*/ 6592388 h 6762825"/>
                <a:gd name="connsiteX5-395" fmla="*/ 5852428 w 11791405"/>
                <a:gd name="connsiteY5-396" fmla="*/ 6732279 h 6762825"/>
                <a:gd name="connsiteX6-397" fmla="*/ 905691 w 11791405"/>
                <a:gd name="connsiteY6-398" fmla="*/ 6627223 h 6762825"/>
                <a:gd name="connsiteX7-399" fmla="*/ 0 w 11791405"/>
                <a:gd name="connsiteY7-400" fmla="*/ 5521234 h 6762825"/>
                <a:gd name="connsiteX8-401" fmla="*/ 0 w 11791405"/>
                <a:gd name="connsiteY8-402" fmla="*/ 1375954 h 6762825"/>
                <a:gd name="connsiteX9-403" fmla="*/ 966651 w 11791405"/>
                <a:gd name="connsiteY9-404" fmla="*/ 139337 h 6762825"/>
                <a:gd name="connsiteX0-405" fmla="*/ 975360 w 11800114"/>
                <a:gd name="connsiteY0-406" fmla="*/ 139337 h 6762825"/>
                <a:gd name="connsiteX1-407" fmla="*/ 11373394 w 11800114"/>
                <a:gd name="connsiteY1-408" fmla="*/ 0 h 6762825"/>
                <a:gd name="connsiteX2-409" fmla="*/ 11747863 w 11800114"/>
                <a:gd name="connsiteY2-410" fmla="*/ 261257 h 6762825"/>
                <a:gd name="connsiteX3-411" fmla="*/ 11800114 w 11800114"/>
                <a:gd name="connsiteY3-412" fmla="*/ 6200503 h 6762825"/>
                <a:gd name="connsiteX4-413" fmla="*/ 10458994 w 11800114"/>
                <a:gd name="connsiteY4-414" fmla="*/ 6592388 h 6762825"/>
                <a:gd name="connsiteX5-415" fmla="*/ 5861137 w 11800114"/>
                <a:gd name="connsiteY5-416" fmla="*/ 6732279 h 6762825"/>
                <a:gd name="connsiteX6-417" fmla="*/ 914400 w 11800114"/>
                <a:gd name="connsiteY6-418" fmla="*/ 6627223 h 6762825"/>
                <a:gd name="connsiteX7-419" fmla="*/ 8709 w 11800114"/>
                <a:gd name="connsiteY7-420" fmla="*/ 5521234 h 6762825"/>
                <a:gd name="connsiteX8-421" fmla="*/ 0 w 11800114"/>
                <a:gd name="connsiteY8-422" fmla="*/ 627016 h 6762825"/>
                <a:gd name="connsiteX9-423" fmla="*/ 975360 w 11800114"/>
                <a:gd name="connsiteY9-424" fmla="*/ 139337 h 6762825"/>
                <a:gd name="connsiteX0-425" fmla="*/ 505097 w 11800114"/>
                <a:gd name="connsiteY0-426" fmla="*/ 165463 h 6762825"/>
                <a:gd name="connsiteX1-427" fmla="*/ 11373394 w 11800114"/>
                <a:gd name="connsiteY1-428" fmla="*/ 0 h 6762825"/>
                <a:gd name="connsiteX2-429" fmla="*/ 11747863 w 11800114"/>
                <a:gd name="connsiteY2-430" fmla="*/ 261257 h 6762825"/>
                <a:gd name="connsiteX3-431" fmla="*/ 11800114 w 11800114"/>
                <a:gd name="connsiteY3-432" fmla="*/ 6200503 h 6762825"/>
                <a:gd name="connsiteX4-433" fmla="*/ 10458994 w 11800114"/>
                <a:gd name="connsiteY4-434" fmla="*/ 6592388 h 6762825"/>
                <a:gd name="connsiteX5-435" fmla="*/ 5861137 w 11800114"/>
                <a:gd name="connsiteY5-436" fmla="*/ 6732279 h 6762825"/>
                <a:gd name="connsiteX6-437" fmla="*/ 914400 w 11800114"/>
                <a:gd name="connsiteY6-438" fmla="*/ 6627223 h 6762825"/>
                <a:gd name="connsiteX7-439" fmla="*/ 8709 w 11800114"/>
                <a:gd name="connsiteY7-440" fmla="*/ 5521234 h 6762825"/>
                <a:gd name="connsiteX8-441" fmla="*/ 0 w 11800114"/>
                <a:gd name="connsiteY8-442" fmla="*/ 627016 h 6762825"/>
                <a:gd name="connsiteX9-443" fmla="*/ 505097 w 11800114"/>
                <a:gd name="connsiteY9-444" fmla="*/ 165463 h 6762825"/>
                <a:gd name="connsiteX0-445" fmla="*/ 496388 w 11791405"/>
                <a:gd name="connsiteY0-446" fmla="*/ 165463 h 6762825"/>
                <a:gd name="connsiteX1-447" fmla="*/ 11364685 w 11791405"/>
                <a:gd name="connsiteY1-448" fmla="*/ 0 h 6762825"/>
                <a:gd name="connsiteX2-449" fmla="*/ 11739154 w 11791405"/>
                <a:gd name="connsiteY2-450" fmla="*/ 261257 h 6762825"/>
                <a:gd name="connsiteX3-451" fmla="*/ 11791405 w 11791405"/>
                <a:gd name="connsiteY3-452" fmla="*/ 6200503 h 6762825"/>
                <a:gd name="connsiteX4-453" fmla="*/ 10450285 w 11791405"/>
                <a:gd name="connsiteY4-454" fmla="*/ 6592388 h 6762825"/>
                <a:gd name="connsiteX5-455" fmla="*/ 5852428 w 11791405"/>
                <a:gd name="connsiteY5-456" fmla="*/ 6732279 h 6762825"/>
                <a:gd name="connsiteX6-457" fmla="*/ 905691 w 11791405"/>
                <a:gd name="connsiteY6-458" fmla="*/ 6627223 h 6762825"/>
                <a:gd name="connsiteX7-459" fmla="*/ 0 w 11791405"/>
                <a:gd name="connsiteY7-460" fmla="*/ 5521234 h 6762825"/>
                <a:gd name="connsiteX8-461" fmla="*/ 2580 w 11791405"/>
                <a:gd name="connsiteY8-462" fmla="*/ 800865 h 6762825"/>
                <a:gd name="connsiteX9-463" fmla="*/ 496388 w 11791405"/>
                <a:gd name="connsiteY9-464" fmla="*/ 165463 h 6762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63" y="connsiteY9-164"/>
                </a:cxn>
              </a:cxnLst>
              <a:rect l="l" t="t" r="r" b="b"/>
              <a:pathLst>
                <a:path w="11791405" h="6762825">
                  <a:moveTo>
                    <a:pt x="496388" y="165463"/>
                  </a:moveTo>
                  <a:cubicBezTo>
                    <a:pt x="3997233" y="40639"/>
                    <a:pt x="8671133" y="79935"/>
                    <a:pt x="11364685" y="0"/>
                  </a:cubicBezTo>
                  <a:lnTo>
                    <a:pt x="11739154" y="261257"/>
                  </a:lnTo>
                  <a:cubicBezTo>
                    <a:pt x="11852365" y="1448526"/>
                    <a:pt x="11730445" y="4325257"/>
                    <a:pt x="11791405" y="6200503"/>
                  </a:cubicBezTo>
                  <a:lnTo>
                    <a:pt x="10450285" y="6592388"/>
                  </a:lnTo>
                  <a:cubicBezTo>
                    <a:pt x="9471334" y="6826878"/>
                    <a:pt x="7443194" y="6726473"/>
                    <a:pt x="5852428" y="6732279"/>
                  </a:cubicBezTo>
                  <a:cubicBezTo>
                    <a:pt x="4261662" y="6738085"/>
                    <a:pt x="1882547" y="6842950"/>
                    <a:pt x="905691" y="6627223"/>
                  </a:cubicBezTo>
                  <a:lnTo>
                    <a:pt x="0" y="5521234"/>
                  </a:lnTo>
                  <a:cubicBezTo>
                    <a:pt x="62486" y="4316339"/>
                    <a:pt x="54921" y="2079649"/>
                    <a:pt x="2580" y="800865"/>
                  </a:cubicBezTo>
                  <a:lnTo>
                    <a:pt x="496388" y="16546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F73B8"/>
                </a:gs>
                <a:gs pos="100000">
                  <a:srgbClr val="1D327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198612" y="255482"/>
              <a:ext cx="800480" cy="642810"/>
            </a:xfrm>
            <a:custGeom>
              <a:avLst/>
              <a:gdLst>
                <a:gd name="connsiteX0" fmla="*/ 960699 w 1527858"/>
                <a:gd name="connsiteY0" fmla="*/ 0 h 1226916"/>
                <a:gd name="connsiteX1" fmla="*/ 1527858 w 1527858"/>
                <a:gd name="connsiteY1" fmla="*/ 381964 h 1226916"/>
                <a:gd name="connsiteX2" fmla="*/ 0 w 1527858"/>
                <a:gd name="connsiteY2" fmla="*/ 1226916 h 1226916"/>
                <a:gd name="connsiteX3" fmla="*/ 960699 w 1527858"/>
                <a:gd name="connsiteY3" fmla="*/ 0 h 1226916"/>
                <a:gd name="connsiteX0-1" fmla="*/ 960699 w 1527858"/>
                <a:gd name="connsiteY0-2" fmla="*/ 0 h 1226916"/>
                <a:gd name="connsiteX1-3" fmla="*/ 1527858 w 1527858"/>
                <a:gd name="connsiteY1-4" fmla="*/ 381964 h 1226916"/>
                <a:gd name="connsiteX2-5" fmla="*/ 0 w 1527858"/>
                <a:gd name="connsiteY2-6" fmla="*/ 1226916 h 1226916"/>
                <a:gd name="connsiteX3-7" fmla="*/ 960699 w 1527858"/>
                <a:gd name="connsiteY3-8" fmla="*/ 0 h 1226916"/>
                <a:gd name="connsiteX0-9" fmla="*/ 960699 w 1527858"/>
                <a:gd name="connsiteY0-10" fmla="*/ 0 h 1226916"/>
                <a:gd name="connsiteX1-11" fmla="*/ 1527858 w 1527858"/>
                <a:gd name="connsiteY1-12" fmla="*/ 381964 h 1226916"/>
                <a:gd name="connsiteX2-13" fmla="*/ 0 w 1527858"/>
                <a:gd name="connsiteY2-14" fmla="*/ 1226916 h 1226916"/>
                <a:gd name="connsiteX3-15" fmla="*/ 960699 w 1527858"/>
                <a:gd name="connsiteY3-16" fmla="*/ 0 h 1226916"/>
                <a:gd name="connsiteX0-17" fmla="*/ 960699 w 1527858"/>
                <a:gd name="connsiteY0-18" fmla="*/ 0 h 1226916"/>
                <a:gd name="connsiteX1-19" fmla="*/ 1527858 w 1527858"/>
                <a:gd name="connsiteY1-20" fmla="*/ 381964 h 1226916"/>
                <a:gd name="connsiteX2-21" fmla="*/ 0 w 1527858"/>
                <a:gd name="connsiteY2-22" fmla="*/ 1226916 h 1226916"/>
                <a:gd name="connsiteX3-23" fmla="*/ 960699 w 1527858"/>
                <a:gd name="connsiteY3-24" fmla="*/ 0 h 1226916"/>
                <a:gd name="connsiteX0-25" fmla="*/ 960699 w 1527858"/>
                <a:gd name="connsiteY0-26" fmla="*/ 0 h 1226916"/>
                <a:gd name="connsiteX1-27" fmla="*/ 1527858 w 1527858"/>
                <a:gd name="connsiteY1-28" fmla="*/ 381964 h 1226916"/>
                <a:gd name="connsiteX2-29" fmla="*/ 0 w 1527858"/>
                <a:gd name="connsiteY2-30" fmla="*/ 1226916 h 1226916"/>
                <a:gd name="connsiteX3-31" fmla="*/ 960699 w 1527858"/>
                <a:gd name="connsiteY3-32" fmla="*/ 0 h 12269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27858" h="1226916">
                  <a:moveTo>
                    <a:pt x="960699" y="0"/>
                  </a:moveTo>
                  <a:cubicBezTo>
                    <a:pt x="894571" y="90866"/>
                    <a:pt x="1192987" y="339703"/>
                    <a:pt x="1527858" y="381964"/>
                  </a:cubicBezTo>
                  <a:cubicBezTo>
                    <a:pt x="991231" y="654501"/>
                    <a:pt x="545741" y="960455"/>
                    <a:pt x="0" y="1226916"/>
                  </a:cubicBezTo>
                  <a:lnTo>
                    <a:pt x="960699" y="0"/>
                  </a:lnTo>
                  <a:close/>
                </a:path>
              </a:pathLst>
            </a:custGeom>
            <a:gradFill flip="none" rotWithShape="1">
              <a:gsLst>
                <a:gs pos="45900">
                  <a:srgbClr val="7583C0"/>
                </a:gs>
                <a:gs pos="30000">
                  <a:srgbClr val="4F73B8"/>
                </a:gs>
                <a:gs pos="66000">
                  <a:srgbClr val="1D3277"/>
                </a:gs>
              </a:gsLst>
              <a:lin ang="2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 rot="21158896" flipV="1">
              <a:off x="282187" y="5518683"/>
              <a:ext cx="1186448" cy="1249347"/>
            </a:xfrm>
            <a:custGeom>
              <a:avLst/>
              <a:gdLst>
                <a:gd name="connsiteX0" fmla="*/ 960699 w 1527858"/>
                <a:gd name="connsiteY0" fmla="*/ 0 h 1226916"/>
                <a:gd name="connsiteX1" fmla="*/ 1527858 w 1527858"/>
                <a:gd name="connsiteY1" fmla="*/ 381964 h 1226916"/>
                <a:gd name="connsiteX2" fmla="*/ 0 w 1527858"/>
                <a:gd name="connsiteY2" fmla="*/ 1226916 h 1226916"/>
                <a:gd name="connsiteX3" fmla="*/ 960699 w 1527858"/>
                <a:gd name="connsiteY3" fmla="*/ 0 h 1226916"/>
                <a:gd name="connsiteX0-1" fmla="*/ 960699 w 1527858"/>
                <a:gd name="connsiteY0-2" fmla="*/ 0 h 1226916"/>
                <a:gd name="connsiteX1-3" fmla="*/ 1527858 w 1527858"/>
                <a:gd name="connsiteY1-4" fmla="*/ 381964 h 1226916"/>
                <a:gd name="connsiteX2-5" fmla="*/ 0 w 1527858"/>
                <a:gd name="connsiteY2-6" fmla="*/ 1226916 h 1226916"/>
                <a:gd name="connsiteX3-7" fmla="*/ 960699 w 1527858"/>
                <a:gd name="connsiteY3-8" fmla="*/ 0 h 1226916"/>
                <a:gd name="connsiteX0-9" fmla="*/ 960699 w 1527858"/>
                <a:gd name="connsiteY0-10" fmla="*/ 0 h 1226916"/>
                <a:gd name="connsiteX1-11" fmla="*/ 1527858 w 1527858"/>
                <a:gd name="connsiteY1-12" fmla="*/ 381964 h 1226916"/>
                <a:gd name="connsiteX2-13" fmla="*/ 0 w 1527858"/>
                <a:gd name="connsiteY2-14" fmla="*/ 1226916 h 1226916"/>
                <a:gd name="connsiteX3-15" fmla="*/ 960699 w 1527858"/>
                <a:gd name="connsiteY3-16" fmla="*/ 0 h 1226916"/>
                <a:gd name="connsiteX0-17" fmla="*/ 960699 w 1527858"/>
                <a:gd name="connsiteY0-18" fmla="*/ 0 h 1226916"/>
                <a:gd name="connsiteX1-19" fmla="*/ 1527858 w 1527858"/>
                <a:gd name="connsiteY1-20" fmla="*/ 381964 h 1226916"/>
                <a:gd name="connsiteX2-21" fmla="*/ 0 w 1527858"/>
                <a:gd name="connsiteY2-22" fmla="*/ 1226916 h 1226916"/>
                <a:gd name="connsiteX3-23" fmla="*/ 960699 w 1527858"/>
                <a:gd name="connsiteY3-24" fmla="*/ 0 h 1226916"/>
                <a:gd name="connsiteX0-25" fmla="*/ 960699 w 1527858"/>
                <a:gd name="connsiteY0-26" fmla="*/ 0 h 1226916"/>
                <a:gd name="connsiteX1-27" fmla="*/ 1527858 w 1527858"/>
                <a:gd name="connsiteY1-28" fmla="*/ 381964 h 1226916"/>
                <a:gd name="connsiteX2-29" fmla="*/ 0 w 1527858"/>
                <a:gd name="connsiteY2-30" fmla="*/ 1226916 h 1226916"/>
                <a:gd name="connsiteX3-31" fmla="*/ 960699 w 1527858"/>
                <a:gd name="connsiteY3-32" fmla="*/ 0 h 1226916"/>
                <a:gd name="connsiteX0-33" fmla="*/ 1282888 w 1850047"/>
                <a:gd name="connsiteY0-34" fmla="*/ 0 h 1354974"/>
                <a:gd name="connsiteX1-35" fmla="*/ 1850047 w 1850047"/>
                <a:gd name="connsiteY1-36" fmla="*/ 381964 h 1354974"/>
                <a:gd name="connsiteX2-37" fmla="*/ 0 w 1850047"/>
                <a:gd name="connsiteY2-38" fmla="*/ 1354974 h 1354974"/>
                <a:gd name="connsiteX3-39" fmla="*/ 1282888 w 1850047"/>
                <a:gd name="connsiteY3-40" fmla="*/ 0 h 1354974"/>
                <a:gd name="connsiteX0-41" fmla="*/ 1282888 w 1850047"/>
                <a:gd name="connsiteY0-42" fmla="*/ 0 h 1354974"/>
                <a:gd name="connsiteX1-43" fmla="*/ 1850047 w 1850047"/>
                <a:gd name="connsiteY1-44" fmla="*/ 381964 h 1354974"/>
                <a:gd name="connsiteX2-45" fmla="*/ 0 w 1850047"/>
                <a:gd name="connsiteY2-46" fmla="*/ 1354974 h 1354974"/>
                <a:gd name="connsiteX3-47" fmla="*/ 1282888 w 1850047"/>
                <a:gd name="connsiteY3-48" fmla="*/ 0 h 1354974"/>
                <a:gd name="connsiteX0-49" fmla="*/ 646168 w 1213327"/>
                <a:gd name="connsiteY0-50" fmla="*/ 0 h 1220538"/>
                <a:gd name="connsiteX1-51" fmla="*/ 1213327 w 1213327"/>
                <a:gd name="connsiteY1-52" fmla="*/ 381964 h 1220538"/>
                <a:gd name="connsiteX2-53" fmla="*/ 0 w 1213327"/>
                <a:gd name="connsiteY2-54" fmla="*/ 1220538 h 1220538"/>
                <a:gd name="connsiteX3-55" fmla="*/ 646168 w 1213327"/>
                <a:gd name="connsiteY3-56" fmla="*/ 0 h 1220538"/>
                <a:gd name="connsiteX0-57" fmla="*/ 725465 w 1292624"/>
                <a:gd name="connsiteY0-58" fmla="*/ 0 h 1254989"/>
                <a:gd name="connsiteX1-59" fmla="*/ 1292624 w 1292624"/>
                <a:gd name="connsiteY1-60" fmla="*/ 381964 h 1254989"/>
                <a:gd name="connsiteX2-61" fmla="*/ 0 w 1292624"/>
                <a:gd name="connsiteY2-62" fmla="*/ 1254989 h 1254989"/>
                <a:gd name="connsiteX3-63" fmla="*/ 725465 w 1292624"/>
                <a:gd name="connsiteY3-64" fmla="*/ 0 h 1254989"/>
                <a:gd name="connsiteX0-65" fmla="*/ 729490 w 1296649"/>
                <a:gd name="connsiteY0-66" fmla="*/ 0 h 1249347"/>
                <a:gd name="connsiteX1-67" fmla="*/ 1296649 w 1296649"/>
                <a:gd name="connsiteY1-68" fmla="*/ 381964 h 1249347"/>
                <a:gd name="connsiteX2-69" fmla="*/ 0 w 1296649"/>
                <a:gd name="connsiteY2-70" fmla="*/ 1249347 h 1249347"/>
                <a:gd name="connsiteX3-71" fmla="*/ 729490 w 1296649"/>
                <a:gd name="connsiteY3-72" fmla="*/ 0 h 1249347"/>
                <a:gd name="connsiteX0-73" fmla="*/ 729490 w 1186448"/>
                <a:gd name="connsiteY0-74" fmla="*/ 0 h 1249347"/>
                <a:gd name="connsiteX1-75" fmla="*/ 1186448 w 1186448"/>
                <a:gd name="connsiteY1-76" fmla="*/ 227542 h 1249347"/>
                <a:gd name="connsiteX2-77" fmla="*/ 0 w 1186448"/>
                <a:gd name="connsiteY2-78" fmla="*/ 1249347 h 1249347"/>
                <a:gd name="connsiteX3-79" fmla="*/ 729490 w 1186448"/>
                <a:gd name="connsiteY3-80" fmla="*/ 0 h 1249347"/>
                <a:gd name="connsiteX0-81" fmla="*/ 729490 w 1186448"/>
                <a:gd name="connsiteY0-82" fmla="*/ 0 h 1249347"/>
                <a:gd name="connsiteX1-83" fmla="*/ 1186448 w 1186448"/>
                <a:gd name="connsiteY1-84" fmla="*/ 227542 h 1249347"/>
                <a:gd name="connsiteX2-85" fmla="*/ 0 w 1186448"/>
                <a:gd name="connsiteY2-86" fmla="*/ 1249347 h 1249347"/>
                <a:gd name="connsiteX3-87" fmla="*/ 729490 w 1186448"/>
                <a:gd name="connsiteY3-88" fmla="*/ 0 h 12493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186448" h="1249347">
                  <a:moveTo>
                    <a:pt x="729490" y="0"/>
                  </a:moveTo>
                  <a:cubicBezTo>
                    <a:pt x="663362" y="90866"/>
                    <a:pt x="851577" y="185281"/>
                    <a:pt x="1186448" y="227542"/>
                  </a:cubicBezTo>
                  <a:cubicBezTo>
                    <a:pt x="837450" y="661395"/>
                    <a:pt x="545741" y="982886"/>
                    <a:pt x="0" y="1249347"/>
                  </a:cubicBezTo>
                  <a:lnTo>
                    <a:pt x="729490" y="0"/>
                  </a:lnTo>
                  <a:close/>
                </a:path>
              </a:pathLst>
            </a:custGeom>
            <a:gradFill flip="none" rotWithShape="1">
              <a:gsLst>
                <a:gs pos="45900">
                  <a:srgbClr val="7583C0"/>
                </a:gs>
                <a:gs pos="30000">
                  <a:srgbClr val="4F73B8"/>
                </a:gs>
                <a:gs pos="66000">
                  <a:srgbClr val="1D3277"/>
                </a:gs>
              </a:gsLst>
              <a:lin ang="2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 rot="2651794" flipH="1" flipV="1">
              <a:off x="10905050" y="5915003"/>
              <a:ext cx="731364" cy="1088775"/>
            </a:xfrm>
            <a:custGeom>
              <a:avLst/>
              <a:gdLst>
                <a:gd name="connsiteX0" fmla="*/ 960699 w 1527858"/>
                <a:gd name="connsiteY0" fmla="*/ 0 h 1226916"/>
                <a:gd name="connsiteX1" fmla="*/ 1527858 w 1527858"/>
                <a:gd name="connsiteY1" fmla="*/ 381964 h 1226916"/>
                <a:gd name="connsiteX2" fmla="*/ 0 w 1527858"/>
                <a:gd name="connsiteY2" fmla="*/ 1226916 h 1226916"/>
                <a:gd name="connsiteX3" fmla="*/ 960699 w 1527858"/>
                <a:gd name="connsiteY3" fmla="*/ 0 h 1226916"/>
                <a:gd name="connsiteX0-1" fmla="*/ 960699 w 1527858"/>
                <a:gd name="connsiteY0-2" fmla="*/ 0 h 1226916"/>
                <a:gd name="connsiteX1-3" fmla="*/ 1527858 w 1527858"/>
                <a:gd name="connsiteY1-4" fmla="*/ 381964 h 1226916"/>
                <a:gd name="connsiteX2-5" fmla="*/ 0 w 1527858"/>
                <a:gd name="connsiteY2-6" fmla="*/ 1226916 h 1226916"/>
                <a:gd name="connsiteX3-7" fmla="*/ 960699 w 1527858"/>
                <a:gd name="connsiteY3-8" fmla="*/ 0 h 1226916"/>
                <a:gd name="connsiteX0-9" fmla="*/ 960699 w 1527858"/>
                <a:gd name="connsiteY0-10" fmla="*/ 0 h 1226916"/>
                <a:gd name="connsiteX1-11" fmla="*/ 1527858 w 1527858"/>
                <a:gd name="connsiteY1-12" fmla="*/ 381964 h 1226916"/>
                <a:gd name="connsiteX2-13" fmla="*/ 0 w 1527858"/>
                <a:gd name="connsiteY2-14" fmla="*/ 1226916 h 1226916"/>
                <a:gd name="connsiteX3-15" fmla="*/ 960699 w 1527858"/>
                <a:gd name="connsiteY3-16" fmla="*/ 0 h 1226916"/>
                <a:gd name="connsiteX0-17" fmla="*/ 960699 w 1527858"/>
                <a:gd name="connsiteY0-18" fmla="*/ 0 h 1226916"/>
                <a:gd name="connsiteX1-19" fmla="*/ 1527858 w 1527858"/>
                <a:gd name="connsiteY1-20" fmla="*/ 381964 h 1226916"/>
                <a:gd name="connsiteX2-21" fmla="*/ 0 w 1527858"/>
                <a:gd name="connsiteY2-22" fmla="*/ 1226916 h 1226916"/>
                <a:gd name="connsiteX3-23" fmla="*/ 960699 w 1527858"/>
                <a:gd name="connsiteY3-24" fmla="*/ 0 h 1226916"/>
                <a:gd name="connsiteX0-25" fmla="*/ 960699 w 1527858"/>
                <a:gd name="connsiteY0-26" fmla="*/ 0 h 1226916"/>
                <a:gd name="connsiteX1-27" fmla="*/ 1527858 w 1527858"/>
                <a:gd name="connsiteY1-28" fmla="*/ 381964 h 1226916"/>
                <a:gd name="connsiteX2-29" fmla="*/ 0 w 1527858"/>
                <a:gd name="connsiteY2-30" fmla="*/ 1226916 h 1226916"/>
                <a:gd name="connsiteX3-31" fmla="*/ 960699 w 1527858"/>
                <a:gd name="connsiteY3-32" fmla="*/ 0 h 1226916"/>
                <a:gd name="connsiteX0-33" fmla="*/ 1282888 w 1850047"/>
                <a:gd name="connsiteY0-34" fmla="*/ 0 h 1354974"/>
                <a:gd name="connsiteX1-35" fmla="*/ 1850047 w 1850047"/>
                <a:gd name="connsiteY1-36" fmla="*/ 381964 h 1354974"/>
                <a:gd name="connsiteX2-37" fmla="*/ 0 w 1850047"/>
                <a:gd name="connsiteY2-38" fmla="*/ 1354974 h 1354974"/>
                <a:gd name="connsiteX3-39" fmla="*/ 1282888 w 1850047"/>
                <a:gd name="connsiteY3-40" fmla="*/ 0 h 1354974"/>
                <a:gd name="connsiteX0-41" fmla="*/ 1282888 w 1850047"/>
                <a:gd name="connsiteY0-42" fmla="*/ 0 h 1354974"/>
                <a:gd name="connsiteX1-43" fmla="*/ 1850047 w 1850047"/>
                <a:gd name="connsiteY1-44" fmla="*/ 381964 h 1354974"/>
                <a:gd name="connsiteX2-45" fmla="*/ 0 w 1850047"/>
                <a:gd name="connsiteY2-46" fmla="*/ 1354974 h 1354974"/>
                <a:gd name="connsiteX3-47" fmla="*/ 1282888 w 1850047"/>
                <a:gd name="connsiteY3-48" fmla="*/ 0 h 1354974"/>
                <a:gd name="connsiteX0-49" fmla="*/ 646168 w 1213327"/>
                <a:gd name="connsiteY0-50" fmla="*/ 0 h 1220538"/>
                <a:gd name="connsiteX1-51" fmla="*/ 1213327 w 1213327"/>
                <a:gd name="connsiteY1-52" fmla="*/ 381964 h 1220538"/>
                <a:gd name="connsiteX2-53" fmla="*/ 0 w 1213327"/>
                <a:gd name="connsiteY2-54" fmla="*/ 1220538 h 1220538"/>
                <a:gd name="connsiteX3-55" fmla="*/ 646168 w 1213327"/>
                <a:gd name="connsiteY3-56" fmla="*/ 0 h 1220538"/>
                <a:gd name="connsiteX0-57" fmla="*/ 725465 w 1292624"/>
                <a:gd name="connsiteY0-58" fmla="*/ 0 h 1254989"/>
                <a:gd name="connsiteX1-59" fmla="*/ 1292624 w 1292624"/>
                <a:gd name="connsiteY1-60" fmla="*/ 381964 h 1254989"/>
                <a:gd name="connsiteX2-61" fmla="*/ 0 w 1292624"/>
                <a:gd name="connsiteY2-62" fmla="*/ 1254989 h 1254989"/>
                <a:gd name="connsiteX3-63" fmla="*/ 725465 w 1292624"/>
                <a:gd name="connsiteY3-64" fmla="*/ 0 h 1254989"/>
                <a:gd name="connsiteX0-65" fmla="*/ 729490 w 1296649"/>
                <a:gd name="connsiteY0-66" fmla="*/ 0 h 1249347"/>
                <a:gd name="connsiteX1-67" fmla="*/ 1296649 w 1296649"/>
                <a:gd name="connsiteY1-68" fmla="*/ 381964 h 1249347"/>
                <a:gd name="connsiteX2-69" fmla="*/ 0 w 1296649"/>
                <a:gd name="connsiteY2-70" fmla="*/ 1249347 h 1249347"/>
                <a:gd name="connsiteX3-71" fmla="*/ 729490 w 1296649"/>
                <a:gd name="connsiteY3-72" fmla="*/ 0 h 1249347"/>
                <a:gd name="connsiteX0-73" fmla="*/ 729490 w 1186448"/>
                <a:gd name="connsiteY0-74" fmla="*/ 0 h 1249347"/>
                <a:gd name="connsiteX1-75" fmla="*/ 1186448 w 1186448"/>
                <a:gd name="connsiteY1-76" fmla="*/ 227542 h 1249347"/>
                <a:gd name="connsiteX2-77" fmla="*/ 0 w 1186448"/>
                <a:gd name="connsiteY2-78" fmla="*/ 1249347 h 1249347"/>
                <a:gd name="connsiteX3-79" fmla="*/ 729490 w 1186448"/>
                <a:gd name="connsiteY3-80" fmla="*/ 0 h 1249347"/>
                <a:gd name="connsiteX0-81" fmla="*/ 729490 w 1186448"/>
                <a:gd name="connsiteY0-82" fmla="*/ 0 h 1249347"/>
                <a:gd name="connsiteX1-83" fmla="*/ 1186448 w 1186448"/>
                <a:gd name="connsiteY1-84" fmla="*/ 227542 h 1249347"/>
                <a:gd name="connsiteX2-85" fmla="*/ 0 w 1186448"/>
                <a:gd name="connsiteY2-86" fmla="*/ 1249347 h 1249347"/>
                <a:gd name="connsiteX3-87" fmla="*/ 729490 w 1186448"/>
                <a:gd name="connsiteY3-88" fmla="*/ 0 h 1249347"/>
                <a:gd name="connsiteX0-89" fmla="*/ 697304 w 1186448"/>
                <a:gd name="connsiteY0-90" fmla="*/ 0 h 1218051"/>
                <a:gd name="connsiteX1-91" fmla="*/ 1186448 w 1186448"/>
                <a:gd name="connsiteY1-92" fmla="*/ 196246 h 1218051"/>
                <a:gd name="connsiteX2-93" fmla="*/ 0 w 1186448"/>
                <a:gd name="connsiteY2-94" fmla="*/ 1218051 h 1218051"/>
                <a:gd name="connsiteX3-95" fmla="*/ 697304 w 1186448"/>
                <a:gd name="connsiteY3-96" fmla="*/ 0 h 1218051"/>
                <a:gd name="connsiteX0-97" fmla="*/ 697304 w 772414"/>
                <a:gd name="connsiteY0-98" fmla="*/ 0 h 1218051"/>
                <a:gd name="connsiteX1-99" fmla="*/ 772414 w 772414"/>
                <a:gd name="connsiteY1-100" fmla="*/ 766903 h 1218051"/>
                <a:gd name="connsiteX2-101" fmla="*/ 0 w 772414"/>
                <a:gd name="connsiteY2-102" fmla="*/ 1218051 h 1218051"/>
                <a:gd name="connsiteX3-103" fmla="*/ 697304 w 772414"/>
                <a:gd name="connsiteY3-104" fmla="*/ 0 h 1218051"/>
                <a:gd name="connsiteX0-105" fmla="*/ 697304 w 772414"/>
                <a:gd name="connsiteY0-106" fmla="*/ 0 h 1218051"/>
                <a:gd name="connsiteX1-107" fmla="*/ 772414 w 772414"/>
                <a:gd name="connsiteY1-108" fmla="*/ 766903 h 1218051"/>
                <a:gd name="connsiteX2-109" fmla="*/ 0 w 772414"/>
                <a:gd name="connsiteY2-110" fmla="*/ 1218051 h 1218051"/>
                <a:gd name="connsiteX3-111" fmla="*/ 697304 w 772414"/>
                <a:gd name="connsiteY3-112" fmla="*/ 0 h 1218051"/>
                <a:gd name="connsiteX0-113" fmla="*/ 697304 w 772414"/>
                <a:gd name="connsiteY0-114" fmla="*/ 0 h 1218051"/>
                <a:gd name="connsiteX1-115" fmla="*/ 772414 w 772414"/>
                <a:gd name="connsiteY1-116" fmla="*/ 766903 h 1218051"/>
                <a:gd name="connsiteX2-117" fmla="*/ 0 w 772414"/>
                <a:gd name="connsiteY2-118" fmla="*/ 1218051 h 1218051"/>
                <a:gd name="connsiteX3-119" fmla="*/ 697304 w 772414"/>
                <a:gd name="connsiteY3-120" fmla="*/ 0 h 1218051"/>
                <a:gd name="connsiteX0-121" fmla="*/ 697304 w 772414"/>
                <a:gd name="connsiteY0-122" fmla="*/ 0 h 1266935"/>
                <a:gd name="connsiteX1-123" fmla="*/ 772414 w 772414"/>
                <a:gd name="connsiteY1-124" fmla="*/ 766903 h 1266935"/>
                <a:gd name="connsiteX2-125" fmla="*/ 0 w 772414"/>
                <a:gd name="connsiteY2-126" fmla="*/ 1218051 h 1266935"/>
                <a:gd name="connsiteX3-127" fmla="*/ 697304 w 772414"/>
                <a:gd name="connsiteY3-128" fmla="*/ 0 h 1266935"/>
                <a:gd name="connsiteX0-129" fmla="*/ 697304 w 788181"/>
                <a:gd name="connsiteY0-130" fmla="*/ 0 h 1280423"/>
                <a:gd name="connsiteX1-131" fmla="*/ 788181 w 788181"/>
                <a:gd name="connsiteY1-132" fmla="*/ 833961 h 1280423"/>
                <a:gd name="connsiteX2-133" fmla="*/ 0 w 788181"/>
                <a:gd name="connsiteY2-134" fmla="*/ 1218051 h 1280423"/>
                <a:gd name="connsiteX3-135" fmla="*/ 697304 w 788181"/>
                <a:gd name="connsiteY3-136" fmla="*/ 0 h 1280423"/>
                <a:gd name="connsiteX0-137" fmla="*/ 667206 w 788181"/>
                <a:gd name="connsiteY0-138" fmla="*/ -1 h 1207441"/>
                <a:gd name="connsiteX1-139" fmla="*/ 788181 w 788181"/>
                <a:gd name="connsiteY1-140" fmla="*/ 760979 h 1207441"/>
                <a:gd name="connsiteX2-141" fmla="*/ 0 w 788181"/>
                <a:gd name="connsiteY2-142" fmla="*/ 1145069 h 1207441"/>
                <a:gd name="connsiteX3-143" fmla="*/ 667206 w 788181"/>
                <a:gd name="connsiteY3-144" fmla="*/ -1 h 12074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88181" h="1207441">
                  <a:moveTo>
                    <a:pt x="667206" y="-1"/>
                  </a:moveTo>
                  <a:cubicBezTo>
                    <a:pt x="601078" y="90865"/>
                    <a:pt x="460415" y="688741"/>
                    <a:pt x="788181" y="760979"/>
                  </a:cubicBezTo>
                  <a:cubicBezTo>
                    <a:pt x="174434" y="1247931"/>
                    <a:pt x="134284" y="1265501"/>
                    <a:pt x="0" y="1145069"/>
                  </a:cubicBezTo>
                  <a:lnTo>
                    <a:pt x="667206" y="-1"/>
                  </a:lnTo>
                  <a:close/>
                </a:path>
              </a:pathLst>
            </a:custGeom>
            <a:gradFill flip="none" rotWithShape="1">
              <a:gsLst>
                <a:gs pos="40000">
                  <a:srgbClr val="7583C0"/>
                </a:gs>
                <a:gs pos="0">
                  <a:srgbClr val="4F73B8"/>
                </a:gs>
                <a:gs pos="61000">
                  <a:srgbClr val="1D3277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20583833" flipH="1">
              <a:off x="11445310" y="70093"/>
              <a:ext cx="451325" cy="361976"/>
            </a:xfrm>
            <a:custGeom>
              <a:avLst/>
              <a:gdLst>
                <a:gd name="connsiteX0" fmla="*/ 960699 w 1527858"/>
                <a:gd name="connsiteY0" fmla="*/ 0 h 1226916"/>
                <a:gd name="connsiteX1" fmla="*/ 1527858 w 1527858"/>
                <a:gd name="connsiteY1" fmla="*/ 381964 h 1226916"/>
                <a:gd name="connsiteX2" fmla="*/ 0 w 1527858"/>
                <a:gd name="connsiteY2" fmla="*/ 1226916 h 1226916"/>
                <a:gd name="connsiteX3" fmla="*/ 960699 w 1527858"/>
                <a:gd name="connsiteY3" fmla="*/ 0 h 1226916"/>
                <a:gd name="connsiteX0-1" fmla="*/ 960699 w 1527858"/>
                <a:gd name="connsiteY0-2" fmla="*/ 0 h 1226916"/>
                <a:gd name="connsiteX1-3" fmla="*/ 1527858 w 1527858"/>
                <a:gd name="connsiteY1-4" fmla="*/ 381964 h 1226916"/>
                <a:gd name="connsiteX2-5" fmla="*/ 0 w 1527858"/>
                <a:gd name="connsiteY2-6" fmla="*/ 1226916 h 1226916"/>
                <a:gd name="connsiteX3-7" fmla="*/ 960699 w 1527858"/>
                <a:gd name="connsiteY3-8" fmla="*/ 0 h 1226916"/>
                <a:gd name="connsiteX0-9" fmla="*/ 960699 w 1527858"/>
                <a:gd name="connsiteY0-10" fmla="*/ 0 h 1226916"/>
                <a:gd name="connsiteX1-11" fmla="*/ 1527858 w 1527858"/>
                <a:gd name="connsiteY1-12" fmla="*/ 381964 h 1226916"/>
                <a:gd name="connsiteX2-13" fmla="*/ 0 w 1527858"/>
                <a:gd name="connsiteY2-14" fmla="*/ 1226916 h 1226916"/>
                <a:gd name="connsiteX3-15" fmla="*/ 960699 w 1527858"/>
                <a:gd name="connsiteY3-16" fmla="*/ 0 h 1226916"/>
                <a:gd name="connsiteX0-17" fmla="*/ 960699 w 1527858"/>
                <a:gd name="connsiteY0-18" fmla="*/ 0 h 1226916"/>
                <a:gd name="connsiteX1-19" fmla="*/ 1527858 w 1527858"/>
                <a:gd name="connsiteY1-20" fmla="*/ 381964 h 1226916"/>
                <a:gd name="connsiteX2-21" fmla="*/ 0 w 1527858"/>
                <a:gd name="connsiteY2-22" fmla="*/ 1226916 h 1226916"/>
                <a:gd name="connsiteX3-23" fmla="*/ 960699 w 1527858"/>
                <a:gd name="connsiteY3-24" fmla="*/ 0 h 1226916"/>
                <a:gd name="connsiteX0-25" fmla="*/ 960699 w 1527858"/>
                <a:gd name="connsiteY0-26" fmla="*/ 0 h 1226916"/>
                <a:gd name="connsiteX1-27" fmla="*/ 1527858 w 1527858"/>
                <a:gd name="connsiteY1-28" fmla="*/ 381964 h 1226916"/>
                <a:gd name="connsiteX2-29" fmla="*/ 0 w 1527858"/>
                <a:gd name="connsiteY2-30" fmla="*/ 1226916 h 1226916"/>
                <a:gd name="connsiteX3-31" fmla="*/ 960699 w 1527858"/>
                <a:gd name="connsiteY3-32" fmla="*/ 0 h 1226916"/>
                <a:gd name="connsiteX0-33" fmla="*/ 944184 w 1511343"/>
                <a:gd name="connsiteY0-34" fmla="*/ 0 h 1215192"/>
                <a:gd name="connsiteX1-35" fmla="*/ 1511343 w 1511343"/>
                <a:gd name="connsiteY1-36" fmla="*/ 381964 h 1215192"/>
                <a:gd name="connsiteX2-37" fmla="*/ 1 w 1511343"/>
                <a:gd name="connsiteY2-38" fmla="*/ 1215193 h 1215192"/>
                <a:gd name="connsiteX3-39" fmla="*/ 944184 w 1511343"/>
                <a:gd name="connsiteY3-40" fmla="*/ 0 h 1215192"/>
                <a:gd name="connsiteX0-41" fmla="*/ 950313 w 1517472"/>
                <a:gd name="connsiteY0-42" fmla="*/ 0 h 1217058"/>
                <a:gd name="connsiteX1-43" fmla="*/ 1517472 w 1517472"/>
                <a:gd name="connsiteY1-44" fmla="*/ 381964 h 1217058"/>
                <a:gd name="connsiteX2-45" fmla="*/ 0 w 1517472"/>
                <a:gd name="connsiteY2-46" fmla="*/ 1217057 h 1217058"/>
                <a:gd name="connsiteX3-47" fmla="*/ 950313 w 1517472"/>
                <a:gd name="connsiteY3-48" fmla="*/ 0 h 12170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17472" h="1217058">
                  <a:moveTo>
                    <a:pt x="950313" y="0"/>
                  </a:moveTo>
                  <a:cubicBezTo>
                    <a:pt x="884185" y="90866"/>
                    <a:pt x="1182601" y="339703"/>
                    <a:pt x="1517472" y="381964"/>
                  </a:cubicBezTo>
                  <a:cubicBezTo>
                    <a:pt x="980845" y="654501"/>
                    <a:pt x="545741" y="950596"/>
                    <a:pt x="0" y="1217057"/>
                  </a:cubicBezTo>
                  <a:lnTo>
                    <a:pt x="950313" y="0"/>
                  </a:lnTo>
                  <a:close/>
                </a:path>
              </a:pathLst>
            </a:custGeom>
            <a:gradFill flip="none" rotWithShape="1">
              <a:gsLst>
                <a:gs pos="45900">
                  <a:srgbClr val="7583C0"/>
                </a:gs>
                <a:gs pos="30000">
                  <a:srgbClr val="4F73B8"/>
                </a:gs>
                <a:gs pos="66000">
                  <a:srgbClr val="1D3277"/>
                </a:gs>
              </a:gsLst>
              <a:lin ang="2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3320" name="组合 32"/>
          <p:cNvGrpSpPr/>
          <p:nvPr/>
        </p:nvGrpSpPr>
        <p:grpSpPr>
          <a:xfrm>
            <a:off x="954908" y="1848050"/>
            <a:ext cx="5299644" cy="788067"/>
            <a:chOff x="1010038" y="2200765"/>
            <a:chExt cx="5608647" cy="834319"/>
          </a:xfrm>
        </p:grpSpPr>
        <p:grpSp>
          <p:nvGrpSpPr>
            <p:cNvPr id="5" name="组合 15"/>
            <p:cNvGrpSpPr/>
            <p:nvPr/>
          </p:nvGrpSpPr>
          <p:grpSpPr>
            <a:xfrm>
              <a:off x="1146352" y="2200765"/>
              <a:ext cx="209345" cy="733602"/>
              <a:chOff x="1346694" y="-1008112"/>
              <a:chExt cx="1909490" cy="6691376"/>
            </a:xfrm>
            <a:solidFill>
              <a:schemeClr val="bg1"/>
            </a:solidFill>
            <a:effectLst/>
          </p:grpSpPr>
          <p:sp>
            <p:nvSpPr>
              <p:cNvPr id="17" name="剪去单角的矩形 16"/>
              <p:cNvSpPr/>
              <p:nvPr/>
            </p:nvSpPr>
            <p:spPr bwMode="auto">
              <a:xfrm>
                <a:off x="2654581" y="2887910"/>
                <a:ext cx="601603" cy="2795354"/>
              </a:xfrm>
              <a:prstGeom prst="snip1Rect">
                <a:avLst>
                  <a:gd name="adj" fmla="val 50000"/>
                </a:avLst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6402" tIns="43201" rIns="86402" bIns="43201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00" b="0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 bwMode="auto">
              <a:xfrm>
                <a:off x="1968402" y="1556792"/>
                <a:ext cx="601605" cy="4126472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6402" tIns="43201" rIns="86402" bIns="43201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00" b="0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endParaRPr>
              </a:p>
            </p:txBody>
          </p:sp>
          <p:sp>
            <p:nvSpPr>
              <p:cNvPr id="19" name="剪去单角的矩形 18"/>
              <p:cNvSpPr/>
              <p:nvPr/>
            </p:nvSpPr>
            <p:spPr bwMode="auto">
              <a:xfrm flipH="1">
                <a:off x="1346694" y="3819696"/>
                <a:ext cx="533575" cy="1863568"/>
              </a:xfrm>
              <a:prstGeom prst="snip1Rect">
                <a:avLst>
                  <a:gd name="adj" fmla="val 50000"/>
                </a:avLst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6402" tIns="43201" rIns="86402" bIns="43201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00" b="0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 bwMode="auto">
              <a:xfrm>
                <a:off x="1965823" y="908720"/>
                <a:ext cx="592609" cy="64807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6402" tIns="43201" rIns="86402" bIns="43201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00" b="0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endParaRPr>
              </a:p>
            </p:txBody>
          </p:sp>
          <p:sp>
            <p:nvSpPr>
              <p:cNvPr id="21" name="等腰三角形 20"/>
              <p:cNvSpPr/>
              <p:nvPr/>
            </p:nvSpPr>
            <p:spPr bwMode="auto">
              <a:xfrm>
                <a:off x="2226123" y="-1008112"/>
                <a:ext cx="72008" cy="2016224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6402" tIns="43201" rIns="86402" bIns="43201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00" b="0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endParaRPr>
              </a:p>
            </p:txBody>
          </p:sp>
        </p:grpSp>
        <p:grpSp>
          <p:nvGrpSpPr>
            <p:cNvPr id="13322" name="组合 24"/>
            <p:cNvGrpSpPr/>
            <p:nvPr/>
          </p:nvGrpSpPr>
          <p:grpSpPr>
            <a:xfrm>
              <a:off x="1010038" y="2385000"/>
              <a:ext cx="5608647" cy="650084"/>
              <a:chOff x="2521650" y="1679117"/>
              <a:chExt cx="5608647" cy="650084"/>
            </a:xfrm>
          </p:grpSpPr>
          <p:sp>
            <p:nvSpPr>
              <p:cNvPr id="13323" name="TextBox 25"/>
              <p:cNvSpPr txBox="1"/>
              <p:nvPr/>
            </p:nvSpPr>
            <p:spPr>
              <a:xfrm>
                <a:off x="2887075" y="1679117"/>
                <a:ext cx="3392380" cy="6500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zh-CN" altLang="en-US" sz="3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城市化的意义：</a:t>
                </a:r>
                <a:endParaRPr lang="zh-CN" altLang="en-US" sz="3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3324" name="直接连接符 26"/>
              <p:cNvCxnSpPr/>
              <p:nvPr/>
            </p:nvCxnSpPr>
            <p:spPr>
              <a:xfrm>
                <a:off x="2521650" y="2220740"/>
                <a:ext cx="5608647" cy="0"/>
              </a:xfrm>
              <a:prstGeom prst="line">
                <a:avLst/>
              </a:prstGeom>
              <a:ln w="190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" name="矩形 1"/>
          <p:cNvSpPr/>
          <p:nvPr/>
        </p:nvSpPr>
        <p:spPr>
          <a:xfrm>
            <a:off x="954908" y="2701573"/>
            <a:ext cx="5299644" cy="2794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285750" indent="-285750" algn="just"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l"/>
            </a:pPr>
            <a:r>
              <a:rPr lang="zh-CN" altLang="en-US" sz="26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带来聚落形态的变化</a:t>
            </a:r>
            <a:endParaRPr lang="zh-CN" altLang="en-US" sz="264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l"/>
            </a:pPr>
            <a:r>
              <a:rPr lang="zh-CN" altLang="en-US" sz="26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带来生产方式、生活方式、价值观念等的巨大变化</a:t>
            </a:r>
            <a:endParaRPr lang="zh-CN" altLang="en-US" sz="264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10000"/>
              </a:lnSpc>
              <a:spcBef>
                <a:spcPts val="1800"/>
              </a:spcBef>
              <a:buFont typeface="Wingdings" panose="05000000000000000000" pitchFamily="2" charset="2"/>
              <a:buChar char="l"/>
            </a:pPr>
            <a:r>
              <a:rPr lang="zh-CN" altLang="en-US" sz="26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是一个地区社会经济发展的必然结果，是社会进步的表现</a:t>
            </a:r>
            <a:endParaRPr lang="zh-CN" altLang="en-US" sz="264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图片 14"/>
          <p:cNvSpPr>
            <a:spLocks noChangeAspect="1"/>
          </p:cNvSpPr>
          <p:nvPr/>
        </p:nvSpPr>
        <p:spPr>
          <a:xfrm>
            <a:off x="882" y="0"/>
            <a:ext cx="11520311" cy="64801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zh-CN" altLang="en-US" sz="1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4338" name="组合 8"/>
          <p:cNvGrpSpPr/>
          <p:nvPr/>
        </p:nvGrpSpPr>
        <p:grpSpPr>
          <a:xfrm>
            <a:off x="288890" y="1035028"/>
            <a:ext cx="6552177" cy="5214141"/>
            <a:chOff x="198612" y="70093"/>
            <a:chExt cx="11793090" cy="6933685"/>
          </a:xfrm>
        </p:grpSpPr>
        <p:sp>
          <p:nvSpPr>
            <p:cNvPr id="10" name="任意多边形 9"/>
            <p:cNvSpPr/>
            <p:nvPr/>
          </p:nvSpPr>
          <p:spPr>
            <a:xfrm>
              <a:off x="200297" y="94252"/>
              <a:ext cx="11791405" cy="6762825"/>
            </a:xfrm>
            <a:custGeom>
              <a:avLst/>
              <a:gdLst>
                <a:gd name="connsiteX0" fmla="*/ 966651 w 11791405"/>
                <a:gd name="connsiteY0" fmla="*/ 139337 h 6627223"/>
                <a:gd name="connsiteX1" fmla="*/ 11364685 w 11791405"/>
                <a:gd name="connsiteY1" fmla="*/ 0 h 6627223"/>
                <a:gd name="connsiteX2" fmla="*/ 11739154 w 11791405"/>
                <a:gd name="connsiteY2" fmla="*/ 261257 h 6627223"/>
                <a:gd name="connsiteX3" fmla="*/ 11791405 w 11791405"/>
                <a:gd name="connsiteY3" fmla="*/ 6200503 h 6627223"/>
                <a:gd name="connsiteX4" fmla="*/ 10450285 w 11791405"/>
                <a:gd name="connsiteY4" fmla="*/ 6592388 h 6627223"/>
                <a:gd name="connsiteX5" fmla="*/ 905691 w 11791405"/>
                <a:gd name="connsiteY5" fmla="*/ 6627223 h 6627223"/>
                <a:gd name="connsiteX6" fmla="*/ 0 w 11791405"/>
                <a:gd name="connsiteY6" fmla="*/ 5521234 h 6627223"/>
                <a:gd name="connsiteX7" fmla="*/ 0 w 11791405"/>
                <a:gd name="connsiteY7" fmla="*/ 1375954 h 6627223"/>
                <a:gd name="connsiteX8" fmla="*/ 966651 w 11791405"/>
                <a:gd name="connsiteY8" fmla="*/ 139337 h 6627223"/>
                <a:gd name="connsiteX0-1" fmla="*/ 966651 w 11791405"/>
                <a:gd name="connsiteY0-2" fmla="*/ 139337 h 6627223"/>
                <a:gd name="connsiteX1-3" fmla="*/ 11364685 w 11791405"/>
                <a:gd name="connsiteY1-4" fmla="*/ 0 h 6627223"/>
                <a:gd name="connsiteX2-5" fmla="*/ 11739154 w 11791405"/>
                <a:gd name="connsiteY2-6" fmla="*/ 261257 h 6627223"/>
                <a:gd name="connsiteX3-7" fmla="*/ 11791405 w 11791405"/>
                <a:gd name="connsiteY3-8" fmla="*/ 6200503 h 6627223"/>
                <a:gd name="connsiteX4-9" fmla="*/ 10450285 w 11791405"/>
                <a:gd name="connsiteY4-10" fmla="*/ 6592388 h 6627223"/>
                <a:gd name="connsiteX5-11" fmla="*/ 905691 w 11791405"/>
                <a:gd name="connsiteY5-12" fmla="*/ 6627223 h 6627223"/>
                <a:gd name="connsiteX6-13" fmla="*/ 0 w 11791405"/>
                <a:gd name="connsiteY6-14" fmla="*/ 5521234 h 6627223"/>
                <a:gd name="connsiteX7-15" fmla="*/ 0 w 11791405"/>
                <a:gd name="connsiteY7-16" fmla="*/ 1375954 h 6627223"/>
                <a:gd name="connsiteX8-17" fmla="*/ 966651 w 11791405"/>
                <a:gd name="connsiteY8-18" fmla="*/ 139337 h 6627223"/>
                <a:gd name="connsiteX0-19" fmla="*/ 966651 w 11791405"/>
                <a:gd name="connsiteY0-20" fmla="*/ 216092 h 6703978"/>
                <a:gd name="connsiteX1-21" fmla="*/ 11364685 w 11791405"/>
                <a:gd name="connsiteY1-22" fmla="*/ 76755 h 6703978"/>
                <a:gd name="connsiteX2-23" fmla="*/ 11739154 w 11791405"/>
                <a:gd name="connsiteY2-24" fmla="*/ 338012 h 6703978"/>
                <a:gd name="connsiteX3-25" fmla="*/ 11791405 w 11791405"/>
                <a:gd name="connsiteY3-26" fmla="*/ 6277258 h 6703978"/>
                <a:gd name="connsiteX4-27" fmla="*/ 10450285 w 11791405"/>
                <a:gd name="connsiteY4-28" fmla="*/ 6669143 h 6703978"/>
                <a:gd name="connsiteX5-29" fmla="*/ 905691 w 11791405"/>
                <a:gd name="connsiteY5-30" fmla="*/ 6703978 h 6703978"/>
                <a:gd name="connsiteX6-31" fmla="*/ 0 w 11791405"/>
                <a:gd name="connsiteY6-32" fmla="*/ 5597989 h 6703978"/>
                <a:gd name="connsiteX7-33" fmla="*/ 0 w 11791405"/>
                <a:gd name="connsiteY7-34" fmla="*/ 1452709 h 6703978"/>
                <a:gd name="connsiteX8-35" fmla="*/ 966651 w 11791405"/>
                <a:gd name="connsiteY8-36" fmla="*/ 216092 h 6703978"/>
                <a:gd name="connsiteX0-37" fmla="*/ 966651 w 11801799"/>
                <a:gd name="connsiteY0-38" fmla="*/ 216092 h 6703978"/>
                <a:gd name="connsiteX1-39" fmla="*/ 11364685 w 11801799"/>
                <a:gd name="connsiteY1-40" fmla="*/ 76755 h 6703978"/>
                <a:gd name="connsiteX2-41" fmla="*/ 11739154 w 11801799"/>
                <a:gd name="connsiteY2-42" fmla="*/ 338012 h 6703978"/>
                <a:gd name="connsiteX3-43" fmla="*/ 11791405 w 11801799"/>
                <a:gd name="connsiteY3-44" fmla="*/ 6277258 h 6703978"/>
                <a:gd name="connsiteX4-45" fmla="*/ 10450285 w 11801799"/>
                <a:gd name="connsiteY4-46" fmla="*/ 6669143 h 6703978"/>
                <a:gd name="connsiteX5-47" fmla="*/ 905691 w 11801799"/>
                <a:gd name="connsiteY5-48" fmla="*/ 6703978 h 6703978"/>
                <a:gd name="connsiteX6-49" fmla="*/ 0 w 11801799"/>
                <a:gd name="connsiteY6-50" fmla="*/ 5597989 h 6703978"/>
                <a:gd name="connsiteX7-51" fmla="*/ 0 w 11801799"/>
                <a:gd name="connsiteY7-52" fmla="*/ 1452709 h 6703978"/>
                <a:gd name="connsiteX8-53" fmla="*/ 966651 w 11801799"/>
                <a:gd name="connsiteY8-54" fmla="*/ 216092 h 6703978"/>
                <a:gd name="connsiteX0-55" fmla="*/ 966651 w 11862160"/>
                <a:gd name="connsiteY0-56" fmla="*/ 216092 h 6703978"/>
                <a:gd name="connsiteX1-57" fmla="*/ 11364685 w 11862160"/>
                <a:gd name="connsiteY1-58" fmla="*/ 76755 h 6703978"/>
                <a:gd name="connsiteX2-59" fmla="*/ 11739154 w 11862160"/>
                <a:gd name="connsiteY2-60" fmla="*/ 338012 h 6703978"/>
                <a:gd name="connsiteX3-61" fmla="*/ 11791405 w 11862160"/>
                <a:gd name="connsiteY3-62" fmla="*/ 6277258 h 6703978"/>
                <a:gd name="connsiteX4-63" fmla="*/ 10450285 w 11862160"/>
                <a:gd name="connsiteY4-64" fmla="*/ 6669143 h 6703978"/>
                <a:gd name="connsiteX5-65" fmla="*/ 905691 w 11862160"/>
                <a:gd name="connsiteY5-66" fmla="*/ 6703978 h 6703978"/>
                <a:gd name="connsiteX6-67" fmla="*/ 0 w 11862160"/>
                <a:gd name="connsiteY6-68" fmla="*/ 5597989 h 6703978"/>
                <a:gd name="connsiteX7-69" fmla="*/ 0 w 11862160"/>
                <a:gd name="connsiteY7-70" fmla="*/ 1452709 h 6703978"/>
                <a:gd name="connsiteX8-71" fmla="*/ 966651 w 11862160"/>
                <a:gd name="connsiteY8-72" fmla="*/ 216092 h 6703978"/>
                <a:gd name="connsiteX0-73" fmla="*/ 966651 w 11862160"/>
                <a:gd name="connsiteY0-74" fmla="*/ 216092 h 6793408"/>
                <a:gd name="connsiteX1-75" fmla="*/ 11364685 w 11862160"/>
                <a:gd name="connsiteY1-76" fmla="*/ 76755 h 6793408"/>
                <a:gd name="connsiteX2-77" fmla="*/ 11739154 w 11862160"/>
                <a:gd name="connsiteY2-78" fmla="*/ 338012 h 6793408"/>
                <a:gd name="connsiteX3-79" fmla="*/ 11791405 w 11862160"/>
                <a:gd name="connsiteY3-80" fmla="*/ 6277258 h 6793408"/>
                <a:gd name="connsiteX4-81" fmla="*/ 10450285 w 11862160"/>
                <a:gd name="connsiteY4-82" fmla="*/ 6669143 h 6793408"/>
                <a:gd name="connsiteX5-83" fmla="*/ 905691 w 11862160"/>
                <a:gd name="connsiteY5-84" fmla="*/ 6703978 h 6793408"/>
                <a:gd name="connsiteX6-85" fmla="*/ 0 w 11862160"/>
                <a:gd name="connsiteY6-86" fmla="*/ 5597989 h 6793408"/>
                <a:gd name="connsiteX7-87" fmla="*/ 0 w 11862160"/>
                <a:gd name="connsiteY7-88" fmla="*/ 1452709 h 6793408"/>
                <a:gd name="connsiteX8-89" fmla="*/ 966651 w 11862160"/>
                <a:gd name="connsiteY8-90" fmla="*/ 216092 h 6793408"/>
                <a:gd name="connsiteX0-91" fmla="*/ 966651 w 11862160"/>
                <a:gd name="connsiteY0-92" fmla="*/ 216092 h 6846803"/>
                <a:gd name="connsiteX1-93" fmla="*/ 11364685 w 11862160"/>
                <a:gd name="connsiteY1-94" fmla="*/ 76755 h 6846803"/>
                <a:gd name="connsiteX2-95" fmla="*/ 11739154 w 11862160"/>
                <a:gd name="connsiteY2-96" fmla="*/ 338012 h 6846803"/>
                <a:gd name="connsiteX3-97" fmla="*/ 11791405 w 11862160"/>
                <a:gd name="connsiteY3-98" fmla="*/ 6277258 h 6846803"/>
                <a:gd name="connsiteX4-99" fmla="*/ 10450285 w 11862160"/>
                <a:gd name="connsiteY4-100" fmla="*/ 6669143 h 6846803"/>
                <a:gd name="connsiteX5-101" fmla="*/ 905691 w 11862160"/>
                <a:gd name="connsiteY5-102" fmla="*/ 6703978 h 6846803"/>
                <a:gd name="connsiteX6-103" fmla="*/ 0 w 11862160"/>
                <a:gd name="connsiteY6-104" fmla="*/ 5597989 h 6846803"/>
                <a:gd name="connsiteX7-105" fmla="*/ 0 w 11862160"/>
                <a:gd name="connsiteY7-106" fmla="*/ 1452709 h 6846803"/>
                <a:gd name="connsiteX8-107" fmla="*/ 966651 w 11862160"/>
                <a:gd name="connsiteY8-108" fmla="*/ 216092 h 6846803"/>
                <a:gd name="connsiteX0-109" fmla="*/ 966651 w 11862160"/>
                <a:gd name="connsiteY0-110" fmla="*/ 216092 h 6916030"/>
                <a:gd name="connsiteX1-111" fmla="*/ 11364685 w 11862160"/>
                <a:gd name="connsiteY1-112" fmla="*/ 76755 h 6916030"/>
                <a:gd name="connsiteX2-113" fmla="*/ 11739154 w 11862160"/>
                <a:gd name="connsiteY2-114" fmla="*/ 338012 h 6916030"/>
                <a:gd name="connsiteX3-115" fmla="*/ 11791405 w 11862160"/>
                <a:gd name="connsiteY3-116" fmla="*/ 6277258 h 6916030"/>
                <a:gd name="connsiteX4-117" fmla="*/ 10450285 w 11862160"/>
                <a:gd name="connsiteY4-118" fmla="*/ 6669143 h 6916030"/>
                <a:gd name="connsiteX5-119" fmla="*/ 905691 w 11862160"/>
                <a:gd name="connsiteY5-120" fmla="*/ 6703978 h 6916030"/>
                <a:gd name="connsiteX6-121" fmla="*/ 0 w 11862160"/>
                <a:gd name="connsiteY6-122" fmla="*/ 5597989 h 6916030"/>
                <a:gd name="connsiteX7-123" fmla="*/ 0 w 11862160"/>
                <a:gd name="connsiteY7-124" fmla="*/ 1452709 h 6916030"/>
                <a:gd name="connsiteX8-125" fmla="*/ 966651 w 11862160"/>
                <a:gd name="connsiteY8-126" fmla="*/ 216092 h 6916030"/>
                <a:gd name="connsiteX0-127" fmla="*/ 966651 w 11862160"/>
                <a:gd name="connsiteY0-128" fmla="*/ 216092 h 6895777"/>
                <a:gd name="connsiteX1-129" fmla="*/ 11364685 w 11862160"/>
                <a:gd name="connsiteY1-130" fmla="*/ 76755 h 6895777"/>
                <a:gd name="connsiteX2-131" fmla="*/ 11739154 w 11862160"/>
                <a:gd name="connsiteY2-132" fmla="*/ 338012 h 6895777"/>
                <a:gd name="connsiteX3-133" fmla="*/ 11791405 w 11862160"/>
                <a:gd name="connsiteY3-134" fmla="*/ 6277258 h 6895777"/>
                <a:gd name="connsiteX4-135" fmla="*/ 10450285 w 11862160"/>
                <a:gd name="connsiteY4-136" fmla="*/ 6669143 h 6895777"/>
                <a:gd name="connsiteX5-137" fmla="*/ 5861137 w 11862160"/>
                <a:gd name="connsiteY5-138" fmla="*/ 6892349 h 6895777"/>
                <a:gd name="connsiteX6-139" fmla="*/ 905691 w 11862160"/>
                <a:gd name="connsiteY6-140" fmla="*/ 6703978 h 6895777"/>
                <a:gd name="connsiteX7-141" fmla="*/ 0 w 11862160"/>
                <a:gd name="connsiteY7-142" fmla="*/ 5597989 h 6895777"/>
                <a:gd name="connsiteX8-143" fmla="*/ 0 w 11862160"/>
                <a:gd name="connsiteY8-144" fmla="*/ 1452709 h 6895777"/>
                <a:gd name="connsiteX9" fmla="*/ 966651 w 11862160"/>
                <a:gd name="connsiteY9" fmla="*/ 216092 h 6895777"/>
                <a:gd name="connsiteX0-145" fmla="*/ 966651 w 11862160"/>
                <a:gd name="connsiteY0-146" fmla="*/ 216092 h 6826052"/>
                <a:gd name="connsiteX1-147" fmla="*/ 11364685 w 11862160"/>
                <a:gd name="connsiteY1-148" fmla="*/ 76755 h 6826052"/>
                <a:gd name="connsiteX2-149" fmla="*/ 11739154 w 11862160"/>
                <a:gd name="connsiteY2-150" fmla="*/ 338012 h 6826052"/>
                <a:gd name="connsiteX3-151" fmla="*/ 11791405 w 11862160"/>
                <a:gd name="connsiteY3-152" fmla="*/ 6277258 h 6826052"/>
                <a:gd name="connsiteX4-153" fmla="*/ 10450285 w 11862160"/>
                <a:gd name="connsiteY4-154" fmla="*/ 6669143 h 6826052"/>
                <a:gd name="connsiteX5-155" fmla="*/ 5861137 w 11862160"/>
                <a:gd name="connsiteY5-156" fmla="*/ 6779228 h 6826052"/>
                <a:gd name="connsiteX6-157" fmla="*/ 905691 w 11862160"/>
                <a:gd name="connsiteY6-158" fmla="*/ 6703978 h 6826052"/>
                <a:gd name="connsiteX7-159" fmla="*/ 0 w 11862160"/>
                <a:gd name="connsiteY7-160" fmla="*/ 5597989 h 6826052"/>
                <a:gd name="connsiteX8-161" fmla="*/ 0 w 11862160"/>
                <a:gd name="connsiteY8-162" fmla="*/ 1452709 h 6826052"/>
                <a:gd name="connsiteX9-163" fmla="*/ 966651 w 11862160"/>
                <a:gd name="connsiteY9-164" fmla="*/ 216092 h 6826052"/>
                <a:gd name="connsiteX0-165" fmla="*/ 966651 w 11862160"/>
                <a:gd name="connsiteY0-166" fmla="*/ 216092 h 6803679"/>
                <a:gd name="connsiteX1-167" fmla="*/ 11364685 w 11862160"/>
                <a:gd name="connsiteY1-168" fmla="*/ 76755 h 6803679"/>
                <a:gd name="connsiteX2-169" fmla="*/ 11739154 w 11862160"/>
                <a:gd name="connsiteY2-170" fmla="*/ 338012 h 6803679"/>
                <a:gd name="connsiteX3-171" fmla="*/ 11791405 w 11862160"/>
                <a:gd name="connsiteY3-172" fmla="*/ 6277258 h 6803679"/>
                <a:gd name="connsiteX4-173" fmla="*/ 10450285 w 11862160"/>
                <a:gd name="connsiteY4-174" fmla="*/ 6669143 h 6803679"/>
                <a:gd name="connsiteX5-175" fmla="*/ 5861137 w 11862160"/>
                <a:gd name="connsiteY5-176" fmla="*/ 6713240 h 6803679"/>
                <a:gd name="connsiteX6-177" fmla="*/ 905691 w 11862160"/>
                <a:gd name="connsiteY6-178" fmla="*/ 6703978 h 6803679"/>
                <a:gd name="connsiteX7-179" fmla="*/ 0 w 11862160"/>
                <a:gd name="connsiteY7-180" fmla="*/ 5597989 h 6803679"/>
                <a:gd name="connsiteX8-181" fmla="*/ 0 w 11862160"/>
                <a:gd name="connsiteY8-182" fmla="*/ 1452709 h 6803679"/>
                <a:gd name="connsiteX9-183" fmla="*/ 966651 w 11862160"/>
                <a:gd name="connsiteY9-184" fmla="*/ 216092 h 6803679"/>
                <a:gd name="connsiteX0-185" fmla="*/ 1008547 w 11904056"/>
                <a:gd name="connsiteY0-186" fmla="*/ 216092 h 6803679"/>
                <a:gd name="connsiteX1-187" fmla="*/ 11406581 w 11904056"/>
                <a:gd name="connsiteY1-188" fmla="*/ 76755 h 6803679"/>
                <a:gd name="connsiteX2-189" fmla="*/ 11781050 w 11904056"/>
                <a:gd name="connsiteY2-190" fmla="*/ 338012 h 6803679"/>
                <a:gd name="connsiteX3-191" fmla="*/ 11833301 w 11904056"/>
                <a:gd name="connsiteY3-192" fmla="*/ 6277258 h 6803679"/>
                <a:gd name="connsiteX4-193" fmla="*/ 10492181 w 11904056"/>
                <a:gd name="connsiteY4-194" fmla="*/ 6669143 h 6803679"/>
                <a:gd name="connsiteX5-195" fmla="*/ 5903033 w 11904056"/>
                <a:gd name="connsiteY5-196" fmla="*/ 6713240 h 6803679"/>
                <a:gd name="connsiteX6-197" fmla="*/ 947587 w 11904056"/>
                <a:gd name="connsiteY6-198" fmla="*/ 6703978 h 6803679"/>
                <a:gd name="connsiteX7-199" fmla="*/ 41896 w 11904056"/>
                <a:gd name="connsiteY7-200" fmla="*/ 5597989 h 6803679"/>
                <a:gd name="connsiteX8-201" fmla="*/ 41896 w 11904056"/>
                <a:gd name="connsiteY8-202" fmla="*/ 1452709 h 6803679"/>
                <a:gd name="connsiteX9-203" fmla="*/ 1008547 w 11904056"/>
                <a:gd name="connsiteY9-204" fmla="*/ 216092 h 6803679"/>
                <a:gd name="connsiteX0-205" fmla="*/ 1044582 w 11940091"/>
                <a:gd name="connsiteY0-206" fmla="*/ 216092 h 6803679"/>
                <a:gd name="connsiteX1-207" fmla="*/ 11442616 w 11940091"/>
                <a:gd name="connsiteY1-208" fmla="*/ 76755 h 6803679"/>
                <a:gd name="connsiteX2-209" fmla="*/ 11817085 w 11940091"/>
                <a:gd name="connsiteY2-210" fmla="*/ 338012 h 6803679"/>
                <a:gd name="connsiteX3-211" fmla="*/ 11869336 w 11940091"/>
                <a:gd name="connsiteY3-212" fmla="*/ 6277258 h 6803679"/>
                <a:gd name="connsiteX4-213" fmla="*/ 10528216 w 11940091"/>
                <a:gd name="connsiteY4-214" fmla="*/ 6669143 h 6803679"/>
                <a:gd name="connsiteX5-215" fmla="*/ 5939068 w 11940091"/>
                <a:gd name="connsiteY5-216" fmla="*/ 6713240 h 6803679"/>
                <a:gd name="connsiteX6-217" fmla="*/ 983622 w 11940091"/>
                <a:gd name="connsiteY6-218" fmla="*/ 6703978 h 6803679"/>
                <a:gd name="connsiteX7-219" fmla="*/ 77931 w 11940091"/>
                <a:gd name="connsiteY7-220" fmla="*/ 5597989 h 6803679"/>
                <a:gd name="connsiteX8-221" fmla="*/ 77931 w 11940091"/>
                <a:gd name="connsiteY8-222" fmla="*/ 1452709 h 6803679"/>
                <a:gd name="connsiteX9-223" fmla="*/ 1044582 w 11940091"/>
                <a:gd name="connsiteY9-224" fmla="*/ 216092 h 6803679"/>
                <a:gd name="connsiteX0-225" fmla="*/ 1044582 w 11940091"/>
                <a:gd name="connsiteY0-226" fmla="*/ 274292 h 6861879"/>
                <a:gd name="connsiteX1-227" fmla="*/ 11442616 w 11940091"/>
                <a:gd name="connsiteY1-228" fmla="*/ 134955 h 6861879"/>
                <a:gd name="connsiteX2-229" fmla="*/ 11817085 w 11940091"/>
                <a:gd name="connsiteY2-230" fmla="*/ 396212 h 6861879"/>
                <a:gd name="connsiteX3-231" fmla="*/ 11869336 w 11940091"/>
                <a:gd name="connsiteY3-232" fmla="*/ 6335458 h 6861879"/>
                <a:gd name="connsiteX4-233" fmla="*/ 10528216 w 11940091"/>
                <a:gd name="connsiteY4-234" fmla="*/ 6727343 h 6861879"/>
                <a:gd name="connsiteX5-235" fmla="*/ 5939068 w 11940091"/>
                <a:gd name="connsiteY5-236" fmla="*/ 6771440 h 6861879"/>
                <a:gd name="connsiteX6-237" fmla="*/ 983622 w 11940091"/>
                <a:gd name="connsiteY6-238" fmla="*/ 6762178 h 6861879"/>
                <a:gd name="connsiteX7-239" fmla="*/ 77931 w 11940091"/>
                <a:gd name="connsiteY7-240" fmla="*/ 5656189 h 6861879"/>
                <a:gd name="connsiteX8-241" fmla="*/ 77931 w 11940091"/>
                <a:gd name="connsiteY8-242" fmla="*/ 1510909 h 6861879"/>
                <a:gd name="connsiteX9-243" fmla="*/ 1044582 w 11940091"/>
                <a:gd name="connsiteY9-244" fmla="*/ 274292 h 6861879"/>
                <a:gd name="connsiteX0-245" fmla="*/ 1044582 w 11940091"/>
                <a:gd name="connsiteY0-246" fmla="*/ 274292 h 6861879"/>
                <a:gd name="connsiteX1-247" fmla="*/ 11442616 w 11940091"/>
                <a:gd name="connsiteY1-248" fmla="*/ 134955 h 6861879"/>
                <a:gd name="connsiteX2-249" fmla="*/ 11817085 w 11940091"/>
                <a:gd name="connsiteY2-250" fmla="*/ 396212 h 6861879"/>
                <a:gd name="connsiteX3-251" fmla="*/ 11869336 w 11940091"/>
                <a:gd name="connsiteY3-252" fmla="*/ 6335458 h 6861879"/>
                <a:gd name="connsiteX4-253" fmla="*/ 10528216 w 11940091"/>
                <a:gd name="connsiteY4-254" fmla="*/ 6727343 h 6861879"/>
                <a:gd name="connsiteX5-255" fmla="*/ 5939068 w 11940091"/>
                <a:gd name="connsiteY5-256" fmla="*/ 6771440 h 6861879"/>
                <a:gd name="connsiteX6-257" fmla="*/ 983622 w 11940091"/>
                <a:gd name="connsiteY6-258" fmla="*/ 6762178 h 6861879"/>
                <a:gd name="connsiteX7-259" fmla="*/ 77931 w 11940091"/>
                <a:gd name="connsiteY7-260" fmla="*/ 5656189 h 6861879"/>
                <a:gd name="connsiteX8-261" fmla="*/ 77931 w 11940091"/>
                <a:gd name="connsiteY8-262" fmla="*/ 1510909 h 6861879"/>
                <a:gd name="connsiteX9-263" fmla="*/ 1044582 w 11940091"/>
                <a:gd name="connsiteY9-264" fmla="*/ 274292 h 6861879"/>
                <a:gd name="connsiteX0-265" fmla="*/ 1044582 w 11940091"/>
                <a:gd name="connsiteY0-266" fmla="*/ 139337 h 6726924"/>
                <a:gd name="connsiteX1-267" fmla="*/ 11442616 w 11940091"/>
                <a:gd name="connsiteY1-268" fmla="*/ 0 h 6726924"/>
                <a:gd name="connsiteX2-269" fmla="*/ 11817085 w 11940091"/>
                <a:gd name="connsiteY2-270" fmla="*/ 261257 h 6726924"/>
                <a:gd name="connsiteX3-271" fmla="*/ 11869336 w 11940091"/>
                <a:gd name="connsiteY3-272" fmla="*/ 6200503 h 6726924"/>
                <a:gd name="connsiteX4-273" fmla="*/ 10528216 w 11940091"/>
                <a:gd name="connsiteY4-274" fmla="*/ 6592388 h 6726924"/>
                <a:gd name="connsiteX5-275" fmla="*/ 5939068 w 11940091"/>
                <a:gd name="connsiteY5-276" fmla="*/ 6636485 h 6726924"/>
                <a:gd name="connsiteX6-277" fmla="*/ 983622 w 11940091"/>
                <a:gd name="connsiteY6-278" fmla="*/ 6627223 h 6726924"/>
                <a:gd name="connsiteX7-279" fmla="*/ 77931 w 11940091"/>
                <a:gd name="connsiteY7-280" fmla="*/ 5521234 h 6726924"/>
                <a:gd name="connsiteX8-281" fmla="*/ 77931 w 11940091"/>
                <a:gd name="connsiteY8-282" fmla="*/ 1375954 h 6726924"/>
                <a:gd name="connsiteX9-283" fmla="*/ 1044582 w 11940091"/>
                <a:gd name="connsiteY9-284" fmla="*/ 139337 h 6726924"/>
                <a:gd name="connsiteX0-285" fmla="*/ 1044582 w 11869336"/>
                <a:gd name="connsiteY0-286" fmla="*/ 139337 h 6726924"/>
                <a:gd name="connsiteX1-287" fmla="*/ 11442616 w 11869336"/>
                <a:gd name="connsiteY1-288" fmla="*/ 0 h 6726924"/>
                <a:gd name="connsiteX2-289" fmla="*/ 11817085 w 11869336"/>
                <a:gd name="connsiteY2-290" fmla="*/ 261257 h 6726924"/>
                <a:gd name="connsiteX3-291" fmla="*/ 11869336 w 11869336"/>
                <a:gd name="connsiteY3-292" fmla="*/ 6200503 h 6726924"/>
                <a:gd name="connsiteX4-293" fmla="*/ 10528216 w 11869336"/>
                <a:gd name="connsiteY4-294" fmla="*/ 6592388 h 6726924"/>
                <a:gd name="connsiteX5-295" fmla="*/ 5939068 w 11869336"/>
                <a:gd name="connsiteY5-296" fmla="*/ 6636485 h 6726924"/>
                <a:gd name="connsiteX6-297" fmla="*/ 983622 w 11869336"/>
                <a:gd name="connsiteY6-298" fmla="*/ 6627223 h 6726924"/>
                <a:gd name="connsiteX7-299" fmla="*/ 77931 w 11869336"/>
                <a:gd name="connsiteY7-300" fmla="*/ 5521234 h 6726924"/>
                <a:gd name="connsiteX8-301" fmla="*/ 77931 w 11869336"/>
                <a:gd name="connsiteY8-302" fmla="*/ 1375954 h 6726924"/>
                <a:gd name="connsiteX9-303" fmla="*/ 1044582 w 11869336"/>
                <a:gd name="connsiteY9-304" fmla="*/ 139337 h 6726924"/>
                <a:gd name="connsiteX0-305" fmla="*/ 1009762 w 11834516"/>
                <a:gd name="connsiteY0-306" fmla="*/ 139337 h 6726924"/>
                <a:gd name="connsiteX1-307" fmla="*/ 11407796 w 11834516"/>
                <a:gd name="connsiteY1-308" fmla="*/ 0 h 6726924"/>
                <a:gd name="connsiteX2-309" fmla="*/ 11782265 w 11834516"/>
                <a:gd name="connsiteY2-310" fmla="*/ 261257 h 6726924"/>
                <a:gd name="connsiteX3-311" fmla="*/ 11834516 w 11834516"/>
                <a:gd name="connsiteY3-312" fmla="*/ 6200503 h 6726924"/>
                <a:gd name="connsiteX4-313" fmla="*/ 10493396 w 11834516"/>
                <a:gd name="connsiteY4-314" fmla="*/ 6592388 h 6726924"/>
                <a:gd name="connsiteX5-315" fmla="*/ 5904248 w 11834516"/>
                <a:gd name="connsiteY5-316" fmla="*/ 6636485 h 6726924"/>
                <a:gd name="connsiteX6-317" fmla="*/ 948802 w 11834516"/>
                <a:gd name="connsiteY6-318" fmla="*/ 6627223 h 6726924"/>
                <a:gd name="connsiteX7-319" fmla="*/ 43111 w 11834516"/>
                <a:gd name="connsiteY7-320" fmla="*/ 5521234 h 6726924"/>
                <a:gd name="connsiteX8-321" fmla="*/ 43111 w 11834516"/>
                <a:gd name="connsiteY8-322" fmla="*/ 1375954 h 6726924"/>
                <a:gd name="connsiteX9-323" fmla="*/ 1009762 w 11834516"/>
                <a:gd name="connsiteY9-324" fmla="*/ 139337 h 6726924"/>
                <a:gd name="connsiteX0-325" fmla="*/ 983569 w 11808323"/>
                <a:gd name="connsiteY0-326" fmla="*/ 139337 h 6726924"/>
                <a:gd name="connsiteX1-327" fmla="*/ 11381603 w 11808323"/>
                <a:gd name="connsiteY1-328" fmla="*/ 0 h 6726924"/>
                <a:gd name="connsiteX2-329" fmla="*/ 11756072 w 11808323"/>
                <a:gd name="connsiteY2-330" fmla="*/ 261257 h 6726924"/>
                <a:gd name="connsiteX3-331" fmla="*/ 11808323 w 11808323"/>
                <a:gd name="connsiteY3-332" fmla="*/ 6200503 h 6726924"/>
                <a:gd name="connsiteX4-333" fmla="*/ 10467203 w 11808323"/>
                <a:gd name="connsiteY4-334" fmla="*/ 6592388 h 6726924"/>
                <a:gd name="connsiteX5-335" fmla="*/ 5878055 w 11808323"/>
                <a:gd name="connsiteY5-336" fmla="*/ 6636485 h 6726924"/>
                <a:gd name="connsiteX6-337" fmla="*/ 922609 w 11808323"/>
                <a:gd name="connsiteY6-338" fmla="*/ 6627223 h 6726924"/>
                <a:gd name="connsiteX7-339" fmla="*/ 16918 w 11808323"/>
                <a:gd name="connsiteY7-340" fmla="*/ 5521234 h 6726924"/>
                <a:gd name="connsiteX8-341" fmla="*/ 16918 w 11808323"/>
                <a:gd name="connsiteY8-342" fmla="*/ 1375954 h 6726924"/>
                <a:gd name="connsiteX9-343" fmla="*/ 983569 w 11808323"/>
                <a:gd name="connsiteY9-344" fmla="*/ 139337 h 6726924"/>
                <a:gd name="connsiteX0-345" fmla="*/ 966651 w 11791405"/>
                <a:gd name="connsiteY0-346" fmla="*/ 139337 h 6726924"/>
                <a:gd name="connsiteX1-347" fmla="*/ 11364685 w 11791405"/>
                <a:gd name="connsiteY1-348" fmla="*/ 0 h 6726924"/>
                <a:gd name="connsiteX2-349" fmla="*/ 11739154 w 11791405"/>
                <a:gd name="connsiteY2-350" fmla="*/ 261257 h 6726924"/>
                <a:gd name="connsiteX3-351" fmla="*/ 11791405 w 11791405"/>
                <a:gd name="connsiteY3-352" fmla="*/ 6200503 h 6726924"/>
                <a:gd name="connsiteX4-353" fmla="*/ 10450285 w 11791405"/>
                <a:gd name="connsiteY4-354" fmla="*/ 6592388 h 6726924"/>
                <a:gd name="connsiteX5-355" fmla="*/ 5861137 w 11791405"/>
                <a:gd name="connsiteY5-356" fmla="*/ 6636485 h 6726924"/>
                <a:gd name="connsiteX6-357" fmla="*/ 905691 w 11791405"/>
                <a:gd name="connsiteY6-358" fmla="*/ 6627223 h 6726924"/>
                <a:gd name="connsiteX7-359" fmla="*/ 0 w 11791405"/>
                <a:gd name="connsiteY7-360" fmla="*/ 5521234 h 6726924"/>
                <a:gd name="connsiteX8-361" fmla="*/ 0 w 11791405"/>
                <a:gd name="connsiteY8-362" fmla="*/ 1375954 h 6726924"/>
                <a:gd name="connsiteX9-363" fmla="*/ 966651 w 11791405"/>
                <a:gd name="connsiteY9-364" fmla="*/ 139337 h 6726924"/>
                <a:gd name="connsiteX0-365" fmla="*/ 966651 w 11791405"/>
                <a:gd name="connsiteY0-366" fmla="*/ 139337 h 6726924"/>
                <a:gd name="connsiteX1-367" fmla="*/ 11364685 w 11791405"/>
                <a:gd name="connsiteY1-368" fmla="*/ 0 h 6726924"/>
                <a:gd name="connsiteX2-369" fmla="*/ 11739154 w 11791405"/>
                <a:gd name="connsiteY2-370" fmla="*/ 261257 h 6726924"/>
                <a:gd name="connsiteX3-371" fmla="*/ 11791405 w 11791405"/>
                <a:gd name="connsiteY3-372" fmla="*/ 6200503 h 6726924"/>
                <a:gd name="connsiteX4-373" fmla="*/ 10450285 w 11791405"/>
                <a:gd name="connsiteY4-374" fmla="*/ 6592388 h 6726924"/>
                <a:gd name="connsiteX5-375" fmla="*/ 5861137 w 11791405"/>
                <a:gd name="connsiteY5-376" fmla="*/ 6636485 h 6726924"/>
                <a:gd name="connsiteX6-377" fmla="*/ 905691 w 11791405"/>
                <a:gd name="connsiteY6-378" fmla="*/ 6627223 h 6726924"/>
                <a:gd name="connsiteX7-379" fmla="*/ 0 w 11791405"/>
                <a:gd name="connsiteY7-380" fmla="*/ 5521234 h 6726924"/>
                <a:gd name="connsiteX8-381" fmla="*/ 0 w 11791405"/>
                <a:gd name="connsiteY8-382" fmla="*/ 1375954 h 6726924"/>
                <a:gd name="connsiteX9-383" fmla="*/ 966651 w 11791405"/>
                <a:gd name="connsiteY9-384" fmla="*/ 139337 h 6726924"/>
                <a:gd name="connsiteX0-385" fmla="*/ 966651 w 11791405"/>
                <a:gd name="connsiteY0-386" fmla="*/ 139337 h 6762825"/>
                <a:gd name="connsiteX1-387" fmla="*/ 11364685 w 11791405"/>
                <a:gd name="connsiteY1-388" fmla="*/ 0 h 6762825"/>
                <a:gd name="connsiteX2-389" fmla="*/ 11739154 w 11791405"/>
                <a:gd name="connsiteY2-390" fmla="*/ 261257 h 6762825"/>
                <a:gd name="connsiteX3-391" fmla="*/ 11791405 w 11791405"/>
                <a:gd name="connsiteY3-392" fmla="*/ 6200503 h 6762825"/>
                <a:gd name="connsiteX4-393" fmla="*/ 10450285 w 11791405"/>
                <a:gd name="connsiteY4-394" fmla="*/ 6592388 h 6762825"/>
                <a:gd name="connsiteX5-395" fmla="*/ 5852428 w 11791405"/>
                <a:gd name="connsiteY5-396" fmla="*/ 6732279 h 6762825"/>
                <a:gd name="connsiteX6-397" fmla="*/ 905691 w 11791405"/>
                <a:gd name="connsiteY6-398" fmla="*/ 6627223 h 6762825"/>
                <a:gd name="connsiteX7-399" fmla="*/ 0 w 11791405"/>
                <a:gd name="connsiteY7-400" fmla="*/ 5521234 h 6762825"/>
                <a:gd name="connsiteX8-401" fmla="*/ 0 w 11791405"/>
                <a:gd name="connsiteY8-402" fmla="*/ 1375954 h 6762825"/>
                <a:gd name="connsiteX9-403" fmla="*/ 966651 w 11791405"/>
                <a:gd name="connsiteY9-404" fmla="*/ 139337 h 6762825"/>
                <a:gd name="connsiteX0-405" fmla="*/ 975360 w 11800114"/>
                <a:gd name="connsiteY0-406" fmla="*/ 139337 h 6762825"/>
                <a:gd name="connsiteX1-407" fmla="*/ 11373394 w 11800114"/>
                <a:gd name="connsiteY1-408" fmla="*/ 0 h 6762825"/>
                <a:gd name="connsiteX2-409" fmla="*/ 11747863 w 11800114"/>
                <a:gd name="connsiteY2-410" fmla="*/ 261257 h 6762825"/>
                <a:gd name="connsiteX3-411" fmla="*/ 11800114 w 11800114"/>
                <a:gd name="connsiteY3-412" fmla="*/ 6200503 h 6762825"/>
                <a:gd name="connsiteX4-413" fmla="*/ 10458994 w 11800114"/>
                <a:gd name="connsiteY4-414" fmla="*/ 6592388 h 6762825"/>
                <a:gd name="connsiteX5-415" fmla="*/ 5861137 w 11800114"/>
                <a:gd name="connsiteY5-416" fmla="*/ 6732279 h 6762825"/>
                <a:gd name="connsiteX6-417" fmla="*/ 914400 w 11800114"/>
                <a:gd name="connsiteY6-418" fmla="*/ 6627223 h 6762825"/>
                <a:gd name="connsiteX7-419" fmla="*/ 8709 w 11800114"/>
                <a:gd name="connsiteY7-420" fmla="*/ 5521234 h 6762825"/>
                <a:gd name="connsiteX8-421" fmla="*/ 0 w 11800114"/>
                <a:gd name="connsiteY8-422" fmla="*/ 627016 h 6762825"/>
                <a:gd name="connsiteX9-423" fmla="*/ 975360 w 11800114"/>
                <a:gd name="connsiteY9-424" fmla="*/ 139337 h 6762825"/>
                <a:gd name="connsiteX0-425" fmla="*/ 505097 w 11800114"/>
                <a:gd name="connsiteY0-426" fmla="*/ 165463 h 6762825"/>
                <a:gd name="connsiteX1-427" fmla="*/ 11373394 w 11800114"/>
                <a:gd name="connsiteY1-428" fmla="*/ 0 h 6762825"/>
                <a:gd name="connsiteX2-429" fmla="*/ 11747863 w 11800114"/>
                <a:gd name="connsiteY2-430" fmla="*/ 261257 h 6762825"/>
                <a:gd name="connsiteX3-431" fmla="*/ 11800114 w 11800114"/>
                <a:gd name="connsiteY3-432" fmla="*/ 6200503 h 6762825"/>
                <a:gd name="connsiteX4-433" fmla="*/ 10458994 w 11800114"/>
                <a:gd name="connsiteY4-434" fmla="*/ 6592388 h 6762825"/>
                <a:gd name="connsiteX5-435" fmla="*/ 5861137 w 11800114"/>
                <a:gd name="connsiteY5-436" fmla="*/ 6732279 h 6762825"/>
                <a:gd name="connsiteX6-437" fmla="*/ 914400 w 11800114"/>
                <a:gd name="connsiteY6-438" fmla="*/ 6627223 h 6762825"/>
                <a:gd name="connsiteX7-439" fmla="*/ 8709 w 11800114"/>
                <a:gd name="connsiteY7-440" fmla="*/ 5521234 h 6762825"/>
                <a:gd name="connsiteX8-441" fmla="*/ 0 w 11800114"/>
                <a:gd name="connsiteY8-442" fmla="*/ 627016 h 6762825"/>
                <a:gd name="connsiteX9-443" fmla="*/ 505097 w 11800114"/>
                <a:gd name="connsiteY9-444" fmla="*/ 165463 h 6762825"/>
                <a:gd name="connsiteX0-445" fmla="*/ 496388 w 11791405"/>
                <a:gd name="connsiteY0-446" fmla="*/ 165463 h 6762825"/>
                <a:gd name="connsiteX1-447" fmla="*/ 11364685 w 11791405"/>
                <a:gd name="connsiteY1-448" fmla="*/ 0 h 6762825"/>
                <a:gd name="connsiteX2-449" fmla="*/ 11739154 w 11791405"/>
                <a:gd name="connsiteY2-450" fmla="*/ 261257 h 6762825"/>
                <a:gd name="connsiteX3-451" fmla="*/ 11791405 w 11791405"/>
                <a:gd name="connsiteY3-452" fmla="*/ 6200503 h 6762825"/>
                <a:gd name="connsiteX4-453" fmla="*/ 10450285 w 11791405"/>
                <a:gd name="connsiteY4-454" fmla="*/ 6592388 h 6762825"/>
                <a:gd name="connsiteX5-455" fmla="*/ 5852428 w 11791405"/>
                <a:gd name="connsiteY5-456" fmla="*/ 6732279 h 6762825"/>
                <a:gd name="connsiteX6-457" fmla="*/ 905691 w 11791405"/>
                <a:gd name="connsiteY6-458" fmla="*/ 6627223 h 6762825"/>
                <a:gd name="connsiteX7-459" fmla="*/ 0 w 11791405"/>
                <a:gd name="connsiteY7-460" fmla="*/ 5521234 h 6762825"/>
                <a:gd name="connsiteX8-461" fmla="*/ 2580 w 11791405"/>
                <a:gd name="connsiteY8-462" fmla="*/ 800865 h 6762825"/>
                <a:gd name="connsiteX9-463" fmla="*/ 496388 w 11791405"/>
                <a:gd name="connsiteY9-464" fmla="*/ 165463 h 676282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63" y="connsiteY9-164"/>
                </a:cxn>
              </a:cxnLst>
              <a:rect l="l" t="t" r="r" b="b"/>
              <a:pathLst>
                <a:path w="11791405" h="6762825">
                  <a:moveTo>
                    <a:pt x="496388" y="165463"/>
                  </a:moveTo>
                  <a:cubicBezTo>
                    <a:pt x="3997233" y="40639"/>
                    <a:pt x="8671133" y="79935"/>
                    <a:pt x="11364685" y="0"/>
                  </a:cubicBezTo>
                  <a:lnTo>
                    <a:pt x="11739154" y="261257"/>
                  </a:lnTo>
                  <a:cubicBezTo>
                    <a:pt x="11852365" y="1448526"/>
                    <a:pt x="11730445" y="4325257"/>
                    <a:pt x="11791405" y="6200503"/>
                  </a:cubicBezTo>
                  <a:lnTo>
                    <a:pt x="10450285" y="6592388"/>
                  </a:lnTo>
                  <a:cubicBezTo>
                    <a:pt x="9471334" y="6826878"/>
                    <a:pt x="7443194" y="6726473"/>
                    <a:pt x="5852428" y="6732279"/>
                  </a:cubicBezTo>
                  <a:cubicBezTo>
                    <a:pt x="4261662" y="6738085"/>
                    <a:pt x="1882547" y="6842950"/>
                    <a:pt x="905691" y="6627223"/>
                  </a:cubicBezTo>
                  <a:lnTo>
                    <a:pt x="0" y="5521234"/>
                  </a:lnTo>
                  <a:cubicBezTo>
                    <a:pt x="62486" y="4316339"/>
                    <a:pt x="54921" y="2079649"/>
                    <a:pt x="2580" y="800865"/>
                  </a:cubicBezTo>
                  <a:lnTo>
                    <a:pt x="496388" y="16546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F73B8"/>
                </a:gs>
                <a:gs pos="100000">
                  <a:srgbClr val="1D327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198612" y="255482"/>
              <a:ext cx="800480" cy="642810"/>
            </a:xfrm>
            <a:custGeom>
              <a:avLst/>
              <a:gdLst>
                <a:gd name="connsiteX0" fmla="*/ 960699 w 1527858"/>
                <a:gd name="connsiteY0" fmla="*/ 0 h 1226916"/>
                <a:gd name="connsiteX1" fmla="*/ 1527858 w 1527858"/>
                <a:gd name="connsiteY1" fmla="*/ 381964 h 1226916"/>
                <a:gd name="connsiteX2" fmla="*/ 0 w 1527858"/>
                <a:gd name="connsiteY2" fmla="*/ 1226916 h 1226916"/>
                <a:gd name="connsiteX3" fmla="*/ 960699 w 1527858"/>
                <a:gd name="connsiteY3" fmla="*/ 0 h 1226916"/>
                <a:gd name="connsiteX0-1" fmla="*/ 960699 w 1527858"/>
                <a:gd name="connsiteY0-2" fmla="*/ 0 h 1226916"/>
                <a:gd name="connsiteX1-3" fmla="*/ 1527858 w 1527858"/>
                <a:gd name="connsiteY1-4" fmla="*/ 381964 h 1226916"/>
                <a:gd name="connsiteX2-5" fmla="*/ 0 w 1527858"/>
                <a:gd name="connsiteY2-6" fmla="*/ 1226916 h 1226916"/>
                <a:gd name="connsiteX3-7" fmla="*/ 960699 w 1527858"/>
                <a:gd name="connsiteY3-8" fmla="*/ 0 h 1226916"/>
                <a:gd name="connsiteX0-9" fmla="*/ 960699 w 1527858"/>
                <a:gd name="connsiteY0-10" fmla="*/ 0 h 1226916"/>
                <a:gd name="connsiteX1-11" fmla="*/ 1527858 w 1527858"/>
                <a:gd name="connsiteY1-12" fmla="*/ 381964 h 1226916"/>
                <a:gd name="connsiteX2-13" fmla="*/ 0 w 1527858"/>
                <a:gd name="connsiteY2-14" fmla="*/ 1226916 h 1226916"/>
                <a:gd name="connsiteX3-15" fmla="*/ 960699 w 1527858"/>
                <a:gd name="connsiteY3-16" fmla="*/ 0 h 1226916"/>
                <a:gd name="connsiteX0-17" fmla="*/ 960699 w 1527858"/>
                <a:gd name="connsiteY0-18" fmla="*/ 0 h 1226916"/>
                <a:gd name="connsiteX1-19" fmla="*/ 1527858 w 1527858"/>
                <a:gd name="connsiteY1-20" fmla="*/ 381964 h 1226916"/>
                <a:gd name="connsiteX2-21" fmla="*/ 0 w 1527858"/>
                <a:gd name="connsiteY2-22" fmla="*/ 1226916 h 1226916"/>
                <a:gd name="connsiteX3-23" fmla="*/ 960699 w 1527858"/>
                <a:gd name="connsiteY3-24" fmla="*/ 0 h 1226916"/>
                <a:gd name="connsiteX0-25" fmla="*/ 960699 w 1527858"/>
                <a:gd name="connsiteY0-26" fmla="*/ 0 h 1226916"/>
                <a:gd name="connsiteX1-27" fmla="*/ 1527858 w 1527858"/>
                <a:gd name="connsiteY1-28" fmla="*/ 381964 h 1226916"/>
                <a:gd name="connsiteX2-29" fmla="*/ 0 w 1527858"/>
                <a:gd name="connsiteY2-30" fmla="*/ 1226916 h 1226916"/>
                <a:gd name="connsiteX3-31" fmla="*/ 960699 w 1527858"/>
                <a:gd name="connsiteY3-32" fmla="*/ 0 h 12269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27858" h="1226916">
                  <a:moveTo>
                    <a:pt x="960699" y="0"/>
                  </a:moveTo>
                  <a:cubicBezTo>
                    <a:pt x="894571" y="90866"/>
                    <a:pt x="1192987" y="339703"/>
                    <a:pt x="1527858" y="381964"/>
                  </a:cubicBezTo>
                  <a:cubicBezTo>
                    <a:pt x="991231" y="654501"/>
                    <a:pt x="545741" y="960455"/>
                    <a:pt x="0" y="1226916"/>
                  </a:cubicBezTo>
                  <a:lnTo>
                    <a:pt x="960699" y="0"/>
                  </a:lnTo>
                  <a:close/>
                </a:path>
              </a:pathLst>
            </a:custGeom>
            <a:gradFill flip="none" rotWithShape="1">
              <a:gsLst>
                <a:gs pos="45900">
                  <a:srgbClr val="7583C0"/>
                </a:gs>
                <a:gs pos="30000">
                  <a:srgbClr val="4F73B8"/>
                </a:gs>
                <a:gs pos="66000">
                  <a:srgbClr val="1D3277"/>
                </a:gs>
              </a:gsLst>
              <a:lin ang="2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 rot="21158896" flipV="1">
              <a:off x="282187" y="5518683"/>
              <a:ext cx="1186448" cy="1249347"/>
            </a:xfrm>
            <a:custGeom>
              <a:avLst/>
              <a:gdLst>
                <a:gd name="connsiteX0" fmla="*/ 960699 w 1527858"/>
                <a:gd name="connsiteY0" fmla="*/ 0 h 1226916"/>
                <a:gd name="connsiteX1" fmla="*/ 1527858 w 1527858"/>
                <a:gd name="connsiteY1" fmla="*/ 381964 h 1226916"/>
                <a:gd name="connsiteX2" fmla="*/ 0 w 1527858"/>
                <a:gd name="connsiteY2" fmla="*/ 1226916 h 1226916"/>
                <a:gd name="connsiteX3" fmla="*/ 960699 w 1527858"/>
                <a:gd name="connsiteY3" fmla="*/ 0 h 1226916"/>
                <a:gd name="connsiteX0-1" fmla="*/ 960699 w 1527858"/>
                <a:gd name="connsiteY0-2" fmla="*/ 0 h 1226916"/>
                <a:gd name="connsiteX1-3" fmla="*/ 1527858 w 1527858"/>
                <a:gd name="connsiteY1-4" fmla="*/ 381964 h 1226916"/>
                <a:gd name="connsiteX2-5" fmla="*/ 0 w 1527858"/>
                <a:gd name="connsiteY2-6" fmla="*/ 1226916 h 1226916"/>
                <a:gd name="connsiteX3-7" fmla="*/ 960699 w 1527858"/>
                <a:gd name="connsiteY3-8" fmla="*/ 0 h 1226916"/>
                <a:gd name="connsiteX0-9" fmla="*/ 960699 w 1527858"/>
                <a:gd name="connsiteY0-10" fmla="*/ 0 h 1226916"/>
                <a:gd name="connsiteX1-11" fmla="*/ 1527858 w 1527858"/>
                <a:gd name="connsiteY1-12" fmla="*/ 381964 h 1226916"/>
                <a:gd name="connsiteX2-13" fmla="*/ 0 w 1527858"/>
                <a:gd name="connsiteY2-14" fmla="*/ 1226916 h 1226916"/>
                <a:gd name="connsiteX3-15" fmla="*/ 960699 w 1527858"/>
                <a:gd name="connsiteY3-16" fmla="*/ 0 h 1226916"/>
                <a:gd name="connsiteX0-17" fmla="*/ 960699 w 1527858"/>
                <a:gd name="connsiteY0-18" fmla="*/ 0 h 1226916"/>
                <a:gd name="connsiteX1-19" fmla="*/ 1527858 w 1527858"/>
                <a:gd name="connsiteY1-20" fmla="*/ 381964 h 1226916"/>
                <a:gd name="connsiteX2-21" fmla="*/ 0 w 1527858"/>
                <a:gd name="connsiteY2-22" fmla="*/ 1226916 h 1226916"/>
                <a:gd name="connsiteX3-23" fmla="*/ 960699 w 1527858"/>
                <a:gd name="connsiteY3-24" fmla="*/ 0 h 1226916"/>
                <a:gd name="connsiteX0-25" fmla="*/ 960699 w 1527858"/>
                <a:gd name="connsiteY0-26" fmla="*/ 0 h 1226916"/>
                <a:gd name="connsiteX1-27" fmla="*/ 1527858 w 1527858"/>
                <a:gd name="connsiteY1-28" fmla="*/ 381964 h 1226916"/>
                <a:gd name="connsiteX2-29" fmla="*/ 0 w 1527858"/>
                <a:gd name="connsiteY2-30" fmla="*/ 1226916 h 1226916"/>
                <a:gd name="connsiteX3-31" fmla="*/ 960699 w 1527858"/>
                <a:gd name="connsiteY3-32" fmla="*/ 0 h 1226916"/>
                <a:gd name="connsiteX0-33" fmla="*/ 1282888 w 1850047"/>
                <a:gd name="connsiteY0-34" fmla="*/ 0 h 1354974"/>
                <a:gd name="connsiteX1-35" fmla="*/ 1850047 w 1850047"/>
                <a:gd name="connsiteY1-36" fmla="*/ 381964 h 1354974"/>
                <a:gd name="connsiteX2-37" fmla="*/ 0 w 1850047"/>
                <a:gd name="connsiteY2-38" fmla="*/ 1354974 h 1354974"/>
                <a:gd name="connsiteX3-39" fmla="*/ 1282888 w 1850047"/>
                <a:gd name="connsiteY3-40" fmla="*/ 0 h 1354974"/>
                <a:gd name="connsiteX0-41" fmla="*/ 1282888 w 1850047"/>
                <a:gd name="connsiteY0-42" fmla="*/ 0 h 1354974"/>
                <a:gd name="connsiteX1-43" fmla="*/ 1850047 w 1850047"/>
                <a:gd name="connsiteY1-44" fmla="*/ 381964 h 1354974"/>
                <a:gd name="connsiteX2-45" fmla="*/ 0 w 1850047"/>
                <a:gd name="connsiteY2-46" fmla="*/ 1354974 h 1354974"/>
                <a:gd name="connsiteX3-47" fmla="*/ 1282888 w 1850047"/>
                <a:gd name="connsiteY3-48" fmla="*/ 0 h 1354974"/>
                <a:gd name="connsiteX0-49" fmla="*/ 646168 w 1213327"/>
                <a:gd name="connsiteY0-50" fmla="*/ 0 h 1220538"/>
                <a:gd name="connsiteX1-51" fmla="*/ 1213327 w 1213327"/>
                <a:gd name="connsiteY1-52" fmla="*/ 381964 h 1220538"/>
                <a:gd name="connsiteX2-53" fmla="*/ 0 w 1213327"/>
                <a:gd name="connsiteY2-54" fmla="*/ 1220538 h 1220538"/>
                <a:gd name="connsiteX3-55" fmla="*/ 646168 w 1213327"/>
                <a:gd name="connsiteY3-56" fmla="*/ 0 h 1220538"/>
                <a:gd name="connsiteX0-57" fmla="*/ 725465 w 1292624"/>
                <a:gd name="connsiteY0-58" fmla="*/ 0 h 1254989"/>
                <a:gd name="connsiteX1-59" fmla="*/ 1292624 w 1292624"/>
                <a:gd name="connsiteY1-60" fmla="*/ 381964 h 1254989"/>
                <a:gd name="connsiteX2-61" fmla="*/ 0 w 1292624"/>
                <a:gd name="connsiteY2-62" fmla="*/ 1254989 h 1254989"/>
                <a:gd name="connsiteX3-63" fmla="*/ 725465 w 1292624"/>
                <a:gd name="connsiteY3-64" fmla="*/ 0 h 1254989"/>
                <a:gd name="connsiteX0-65" fmla="*/ 729490 w 1296649"/>
                <a:gd name="connsiteY0-66" fmla="*/ 0 h 1249347"/>
                <a:gd name="connsiteX1-67" fmla="*/ 1296649 w 1296649"/>
                <a:gd name="connsiteY1-68" fmla="*/ 381964 h 1249347"/>
                <a:gd name="connsiteX2-69" fmla="*/ 0 w 1296649"/>
                <a:gd name="connsiteY2-70" fmla="*/ 1249347 h 1249347"/>
                <a:gd name="connsiteX3-71" fmla="*/ 729490 w 1296649"/>
                <a:gd name="connsiteY3-72" fmla="*/ 0 h 1249347"/>
                <a:gd name="connsiteX0-73" fmla="*/ 729490 w 1186448"/>
                <a:gd name="connsiteY0-74" fmla="*/ 0 h 1249347"/>
                <a:gd name="connsiteX1-75" fmla="*/ 1186448 w 1186448"/>
                <a:gd name="connsiteY1-76" fmla="*/ 227542 h 1249347"/>
                <a:gd name="connsiteX2-77" fmla="*/ 0 w 1186448"/>
                <a:gd name="connsiteY2-78" fmla="*/ 1249347 h 1249347"/>
                <a:gd name="connsiteX3-79" fmla="*/ 729490 w 1186448"/>
                <a:gd name="connsiteY3-80" fmla="*/ 0 h 1249347"/>
                <a:gd name="connsiteX0-81" fmla="*/ 729490 w 1186448"/>
                <a:gd name="connsiteY0-82" fmla="*/ 0 h 1249347"/>
                <a:gd name="connsiteX1-83" fmla="*/ 1186448 w 1186448"/>
                <a:gd name="connsiteY1-84" fmla="*/ 227542 h 1249347"/>
                <a:gd name="connsiteX2-85" fmla="*/ 0 w 1186448"/>
                <a:gd name="connsiteY2-86" fmla="*/ 1249347 h 1249347"/>
                <a:gd name="connsiteX3-87" fmla="*/ 729490 w 1186448"/>
                <a:gd name="connsiteY3-88" fmla="*/ 0 h 124934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186448" h="1249347">
                  <a:moveTo>
                    <a:pt x="729490" y="0"/>
                  </a:moveTo>
                  <a:cubicBezTo>
                    <a:pt x="663362" y="90866"/>
                    <a:pt x="851577" y="185281"/>
                    <a:pt x="1186448" y="227542"/>
                  </a:cubicBezTo>
                  <a:cubicBezTo>
                    <a:pt x="837450" y="661395"/>
                    <a:pt x="545741" y="982886"/>
                    <a:pt x="0" y="1249347"/>
                  </a:cubicBezTo>
                  <a:lnTo>
                    <a:pt x="729490" y="0"/>
                  </a:lnTo>
                  <a:close/>
                </a:path>
              </a:pathLst>
            </a:custGeom>
            <a:gradFill flip="none" rotWithShape="1">
              <a:gsLst>
                <a:gs pos="45900">
                  <a:srgbClr val="7583C0"/>
                </a:gs>
                <a:gs pos="30000">
                  <a:srgbClr val="4F73B8"/>
                </a:gs>
                <a:gs pos="66000">
                  <a:srgbClr val="1D3277"/>
                </a:gs>
              </a:gsLst>
              <a:lin ang="2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 rot="2651794" flipH="1" flipV="1">
              <a:off x="10905050" y="5915003"/>
              <a:ext cx="731364" cy="1088775"/>
            </a:xfrm>
            <a:custGeom>
              <a:avLst/>
              <a:gdLst>
                <a:gd name="connsiteX0" fmla="*/ 960699 w 1527858"/>
                <a:gd name="connsiteY0" fmla="*/ 0 h 1226916"/>
                <a:gd name="connsiteX1" fmla="*/ 1527858 w 1527858"/>
                <a:gd name="connsiteY1" fmla="*/ 381964 h 1226916"/>
                <a:gd name="connsiteX2" fmla="*/ 0 w 1527858"/>
                <a:gd name="connsiteY2" fmla="*/ 1226916 h 1226916"/>
                <a:gd name="connsiteX3" fmla="*/ 960699 w 1527858"/>
                <a:gd name="connsiteY3" fmla="*/ 0 h 1226916"/>
                <a:gd name="connsiteX0-1" fmla="*/ 960699 w 1527858"/>
                <a:gd name="connsiteY0-2" fmla="*/ 0 h 1226916"/>
                <a:gd name="connsiteX1-3" fmla="*/ 1527858 w 1527858"/>
                <a:gd name="connsiteY1-4" fmla="*/ 381964 h 1226916"/>
                <a:gd name="connsiteX2-5" fmla="*/ 0 w 1527858"/>
                <a:gd name="connsiteY2-6" fmla="*/ 1226916 h 1226916"/>
                <a:gd name="connsiteX3-7" fmla="*/ 960699 w 1527858"/>
                <a:gd name="connsiteY3-8" fmla="*/ 0 h 1226916"/>
                <a:gd name="connsiteX0-9" fmla="*/ 960699 w 1527858"/>
                <a:gd name="connsiteY0-10" fmla="*/ 0 h 1226916"/>
                <a:gd name="connsiteX1-11" fmla="*/ 1527858 w 1527858"/>
                <a:gd name="connsiteY1-12" fmla="*/ 381964 h 1226916"/>
                <a:gd name="connsiteX2-13" fmla="*/ 0 w 1527858"/>
                <a:gd name="connsiteY2-14" fmla="*/ 1226916 h 1226916"/>
                <a:gd name="connsiteX3-15" fmla="*/ 960699 w 1527858"/>
                <a:gd name="connsiteY3-16" fmla="*/ 0 h 1226916"/>
                <a:gd name="connsiteX0-17" fmla="*/ 960699 w 1527858"/>
                <a:gd name="connsiteY0-18" fmla="*/ 0 h 1226916"/>
                <a:gd name="connsiteX1-19" fmla="*/ 1527858 w 1527858"/>
                <a:gd name="connsiteY1-20" fmla="*/ 381964 h 1226916"/>
                <a:gd name="connsiteX2-21" fmla="*/ 0 w 1527858"/>
                <a:gd name="connsiteY2-22" fmla="*/ 1226916 h 1226916"/>
                <a:gd name="connsiteX3-23" fmla="*/ 960699 w 1527858"/>
                <a:gd name="connsiteY3-24" fmla="*/ 0 h 1226916"/>
                <a:gd name="connsiteX0-25" fmla="*/ 960699 w 1527858"/>
                <a:gd name="connsiteY0-26" fmla="*/ 0 h 1226916"/>
                <a:gd name="connsiteX1-27" fmla="*/ 1527858 w 1527858"/>
                <a:gd name="connsiteY1-28" fmla="*/ 381964 h 1226916"/>
                <a:gd name="connsiteX2-29" fmla="*/ 0 w 1527858"/>
                <a:gd name="connsiteY2-30" fmla="*/ 1226916 h 1226916"/>
                <a:gd name="connsiteX3-31" fmla="*/ 960699 w 1527858"/>
                <a:gd name="connsiteY3-32" fmla="*/ 0 h 1226916"/>
                <a:gd name="connsiteX0-33" fmla="*/ 1282888 w 1850047"/>
                <a:gd name="connsiteY0-34" fmla="*/ 0 h 1354974"/>
                <a:gd name="connsiteX1-35" fmla="*/ 1850047 w 1850047"/>
                <a:gd name="connsiteY1-36" fmla="*/ 381964 h 1354974"/>
                <a:gd name="connsiteX2-37" fmla="*/ 0 w 1850047"/>
                <a:gd name="connsiteY2-38" fmla="*/ 1354974 h 1354974"/>
                <a:gd name="connsiteX3-39" fmla="*/ 1282888 w 1850047"/>
                <a:gd name="connsiteY3-40" fmla="*/ 0 h 1354974"/>
                <a:gd name="connsiteX0-41" fmla="*/ 1282888 w 1850047"/>
                <a:gd name="connsiteY0-42" fmla="*/ 0 h 1354974"/>
                <a:gd name="connsiteX1-43" fmla="*/ 1850047 w 1850047"/>
                <a:gd name="connsiteY1-44" fmla="*/ 381964 h 1354974"/>
                <a:gd name="connsiteX2-45" fmla="*/ 0 w 1850047"/>
                <a:gd name="connsiteY2-46" fmla="*/ 1354974 h 1354974"/>
                <a:gd name="connsiteX3-47" fmla="*/ 1282888 w 1850047"/>
                <a:gd name="connsiteY3-48" fmla="*/ 0 h 1354974"/>
                <a:gd name="connsiteX0-49" fmla="*/ 646168 w 1213327"/>
                <a:gd name="connsiteY0-50" fmla="*/ 0 h 1220538"/>
                <a:gd name="connsiteX1-51" fmla="*/ 1213327 w 1213327"/>
                <a:gd name="connsiteY1-52" fmla="*/ 381964 h 1220538"/>
                <a:gd name="connsiteX2-53" fmla="*/ 0 w 1213327"/>
                <a:gd name="connsiteY2-54" fmla="*/ 1220538 h 1220538"/>
                <a:gd name="connsiteX3-55" fmla="*/ 646168 w 1213327"/>
                <a:gd name="connsiteY3-56" fmla="*/ 0 h 1220538"/>
                <a:gd name="connsiteX0-57" fmla="*/ 725465 w 1292624"/>
                <a:gd name="connsiteY0-58" fmla="*/ 0 h 1254989"/>
                <a:gd name="connsiteX1-59" fmla="*/ 1292624 w 1292624"/>
                <a:gd name="connsiteY1-60" fmla="*/ 381964 h 1254989"/>
                <a:gd name="connsiteX2-61" fmla="*/ 0 w 1292624"/>
                <a:gd name="connsiteY2-62" fmla="*/ 1254989 h 1254989"/>
                <a:gd name="connsiteX3-63" fmla="*/ 725465 w 1292624"/>
                <a:gd name="connsiteY3-64" fmla="*/ 0 h 1254989"/>
                <a:gd name="connsiteX0-65" fmla="*/ 729490 w 1296649"/>
                <a:gd name="connsiteY0-66" fmla="*/ 0 h 1249347"/>
                <a:gd name="connsiteX1-67" fmla="*/ 1296649 w 1296649"/>
                <a:gd name="connsiteY1-68" fmla="*/ 381964 h 1249347"/>
                <a:gd name="connsiteX2-69" fmla="*/ 0 w 1296649"/>
                <a:gd name="connsiteY2-70" fmla="*/ 1249347 h 1249347"/>
                <a:gd name="connsiteX3-71" fmla="*/ 729490 w 1296649"/>
                <a:gd name="connsiteY3-72" fmla="*/ 0 h 1249347"/>
                <a:gd name="connsiteX0-73" fmla="*/ 729490 w 1186448"/>
                <a:gd name="connsiteY0-74" fmla="*/ 0 h 1249347"/>
                <a:gd name="connsiteX1-75" fmla="*/ 1186448 w 1186448"/>
                <a:gd name="connsiteY1-76" fmla="*/ 227542 h 1249347"/>
                <a:gd name="connsiteX2-77" fmla="*/ 0 w 1186448"/>
                <a:gd name="connsiteY2-78" fmla="*/ 1249347 h 1249347"/>
                <a:gd name="connsiteX3-79" fmla="*/ 729490 w 1186448"/>
                <a:gd name="connsiteY3-80" fmla="*/ 0 h 1249347"/>
                <a:gd name="connsiteX0-81" fmla="*/ 729490 w 1186448"/>
                <a:gd name="connsiteY0-82" fmla="*/ 0 h 1249347"/>
                <a:gd name="connsiteX1-83" fmla="*/ 1186448 w 1186448"/>
                <a:gd name="connsiteY1-84" fmla="*/ 227542 h 1249347"/>
                <a:gd name="connsiteX2-85" fmla="*/ 0 w 1186448"/>
                <a:gd name="connsiteY2-86" fmla="*/ 1249347 h 1249347"/>
                <a:gd name="connsiteX3-87" fmla="*/ 729490 w 1186448"/>
                <a:gd name="connsiteY3-88" fmla="*/ 0 h 1249347"/>
                <a:gd name="connsiteX0-89" fmla="*/ 697304 w 1186448"/>
                <a:gd name="connsiteY0-90" fmla="*/ 0 h 1218051"/>
                <a:gd name="connsiteX1-91" fmla="*/ 1186448 w 1186448"/>
                <a:gd name="connsiteY1-92" fmla="*/ 196246 h 1218051"/>
                <a:gd name="connsiteX2-93" fmla="*/ 0 w 1186448"/>
                <a:gd name="connsiteY2-94" fmla="*/ 1218051 h 1218051"/>
                <a:gd name="connsiteX3-95" fmla="*/ 697304 w 1186448"/>
                <a:gd name="connsiteY3-96" fmla="*/ 0 h 1218051"/>
                <a:gd name="connsiteX0-97" fmla="*/ 697304 w 772414"/>
                <a:gd name="connsiteY0-98" fmla="*/ 0 h 1218051"/>
                <a:gd name="connsiteX1-99" fmla="*/ 772414 w 772414"/>
                <a:gd name="connsiteY1-100" fmla="*/ 766903 h 1218051"/>
                <a:gd name="connsiteX2-101" fmla="*/ 0 w 772414"/>
                <a:gd name="connsiteY2-102" fmla="*/ 1218051 h 1218051"/>
                <a:gd name="connsiteX3-103" fmla="*/ 697304 w 772414"/>
                <a:gd name="connsiteY3-104" fmla="*/ 0 h 1218051"/>
                <a:gd name="connsiteX0-105" fmla="*/ 697304 w 772414"/>
                <a:gd name="connsiteY0-106" fmla="*/ 0 h 1218051"/>
                <a:gd name="connsiteX1-107" fmla="*/ 772414 w 772414"/>
                <a:gd name="connsiteY1-108" fmla="*/ 766903 h 1218051"/>
                <a:gd name="connsiteX2-109" fmla="*/ 0 w 772414"/>
                <a:gd name="connsiteY2-110" fmla="*/ 1218051 h 1218051"/>
                <a:gd name="connsiteX3-111" fmla="*/ 697304 w 772414"/>
                <a:gd name="connsiteY3-112" fmla="*/ 0 h 1218051"/>
                <a:gd name="connsiteX0-113" fmla="*/ 697304 w 772414"/>
                <a:gd name="connsiteY0-114" fmla="*/ 0 h 1218051"/>
                <a:gd name="connsiteX1-115" fmla="*/ 772414 w 772414"/>
                <a:gd name="connsiteY1-116" fmla="*/ 766903 h 1218051"/>
                <a:gd name="connsiteX2-117" fmla="*/ 0 w 772414"/>
                <a:gd name="connsiteY2-118" fmla="*/ 1218051 h 1218051"/>
                <a:gd name="connsiteX3-119" fmla="*/ 697304 w 772414"/>
                <a:gd name="connsiteY3-120" fmla="*/ 0 h 1218051"/>
                <a:gd name="connsiteX0-121" fmla="*/ 697304 w 772414"/>
                <a:gd name="connsiteY0-122" fmla="*/ 0 h 1266935"/>
                <a:gd name="connsiteX1-123" fmla="*/ 772414 w 772414"/>
                <a:gd name="connsiteY1-124" fmla="*/ 766903 h 1266935"/>
                <a:gd name="connsiteX2-125" fmla="*/ 0 w 772414"/>
                <a:gd name="connsiteY2-126" fmla="*/ 1218051 h 1266935"/>
                <a:gd name="connsiteX3-127" fmla="*/ 697304 w 772414"/>
                <a:gd name="connsiteY3-128" fmla="*/ 0 h 1266935"/>
                <a:gd name="connsiteX0-129" fmla="*/ 697304 w 788181"/>
                <a:gd name="connsiteY0-130" fmla="*/ 0 h 1280423"/>
                <a:gd name="connsiteX1-131" fmla="*/ 788181 w 788181"/>
                <a:gd name="connsiteY1-132" fmla="*/ 833961 h 1280423"/>
                <a:gd name="connsiteX2-133" fmla="*/ 0 w 788181"/>
                <a:gd name="connsiteY2-134" fmla="*/ 1218051 h 1280423"/>
                <a:gd name="connsiteX3-135" fmla="*/ 697304 w 788181"/>
                <a:gd name="connsiteY3-136" fmla="*/ 0 h 1280423"/>
                <a:gd name="connsiteX0-137" fmla="*/ 667206 w 788181"/>
                <a:gd name="connsiteY0-138" fmla="*/ -1 h 1207441"/>
                <a:gd name="connsiteX1-139" fmla="*/ 788181 w 788181"/>
                <a:gd name="connsiteY1-140" fmla="*/ 760979 h 1207441"/>
                <a:gd name="connsiteX2-141" fmla="*/ 0 w 788181"/>
                <a:gd name="connsiteY2-142" fmla="*/ 1145069 h 1207441"/>
                <a:gd name="connsiteX3-143" fmla="*/ 667206 w 788181"/>
                <a:gd name="connsiteY3-144" fmla="*/ -1 h 120744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88181" h="1207441">
                  <a:moveTo>
                    <a:pt x="667206" y="-1"/>
                  </a:moveTo>
                  <a:cubicBezTo>
                    <a:pt x="601078" y="90865"/>
                    <a:pt x="460415" y="688741"/>
                    <a:pt x="788181" y="760979"/>
                  </a:cubicBezTo>
                  <a:cubicBezTo>
                    <a:pt x="174434" y="1247931"/>
                    <a:pt x="134284" y="1265501"/>
                    <a:pt x="0" y="1145069"/>
                  </a:cubicBezTo>
                  <a:lnTo>
                    <a:pt x="667206" y="-1"/>
                  </a:lnTo>
                  <a:close/>
                </a:path>
              </a:pathLst>
            </a:custGeom>
            <a:gradFill flip="none" rotWithShape="1">
              <a:gsLst>
                <a:gs pos="40000">
                  <a:srgbClr val="7583C0"/>
                </a:gs>
                <a:gs pos="0">
                  <a:srgbClr val="4F73B8"/>
                </a:gs>
                <a:gs pos="61000">
                  <a:srgbClr val="1D3277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20583833" flipH="1">
              <a:off x="11445310" y="70093"/>
              <a:ext cx="451325" cy="361976"/>
            </a:xfrm>
            <a:custGeom>
              <a:avLst/>
              <a:gdLst>
                <a:gd name="connsiteX0" fmla="*/ 960699 w 1527858"/>
                <a:gd name="connsiteY0" fmla="*/ 0 h 1226916"/>
                <a:gd name="connsiteX1" fmla="*/ 1527858 w 1527858"/>
                <a:gd name="connsiteY1" fmla="*/ 381964 h 1226916"/>
                <a:gd name="connsiteX2" fmla="*/ 0 w 1527858"/>
                <a:gd name="connsiteY2" fmla="*/ 1226916 h 1226916"/>
                <a:gd name="connsiteX3" fmla="*/ 960699 w 1527858"/>
                <a:gd name="connsiteY3" fmla="*/ 0 h 1226916"/>
                <a:gd name="connsiteX0-1" fmla="*/ 960699 w 1527858"/>
                <a:gd name="connsiteY0-2" fmla="*/ 0 h 1226916"/>
                <a:gd name="connsiteX1-3" fmla="*/ 1527858 w 1527858"/>
                <a:gd name="connsiteY1-4" fmla="*/ 381964 h 1226916"/>
                <a:gd name="connsiteX2-5" fmla="*/ 0 w 1527858"/>
                <a:gd name="connsiteY2-6" fmla="*/ 1226916 h 1226916"/>
                <a:gd name="connsiteX3-7" fmla="*/ 960699 w 1527858"/>
                <a:gd name="connsiteY3-8" fmla="*/ 0 h 1226916"/>
                <a:gd name="connsiteX0-9" fmla="*/ 960699 w 1527858"/>
                <a:gd name="connsiteY0-10" fmla="*/ 0 h 1226916"/>
                <a:gd name="connsiteX1-11" fmla="*/ 1527858 w 1527858"/>
                <a:gd name="connsiteY1-12" fmla="*/ 381964 h 1226916"/>
                <a:gd name="connsiteX2-13" fmla="*/ 0 w 1527858"/>
                <a:gd name="connsiteY2-14" fmla="*/ 1226916 h 1226916"/>
                <a:gd name="connsiteX3-15" fmla="*/ 960699 w 1527858"/>
                <a:gd name="connsiteY3-16" fmla="*/ 0 h 1226916"/>
                <a:gd name="connsiteX0-17" fmla="*/ 960699 w 1527858"/>
                <a:gd name="connsiteY0-18" fmla="*/ 0 h 1226916"/>
                <a:gd name="connsiteX1-19" fmla="*/ 1527858 w 1527858"/>
                <a:gd name="connsiteY1-20" fmla="*/ 381964 h 1226916"/>
                <a:gd name="connsiteX2-21" fmla="*/ 0 w 1527858"/>
                <a:gd name="connsiteY2-22" fmla="*/ 1226916 h 1226916"/>
                <a:gd name="connsiteX3-23" fmla="*/ 960699 w 1527858"/>
                <a:gd name="connsiteY3-24" fmla="*/ 0 h 1226916"/>
                <a:gd name="connsiteX0-25" fmla="*/ 960699 w 1527858"/>
                <a:gd name="connsiteY0-26" fmla="*/ 0 h 1226916"/>
                <a:gd name="connsiteX1-27" fmla="*/ 1527858 w 1527858"/>
                <a:gd name="connsiteY1-28" fmla="*/ 381964 h 1226916"/>
                <a:gd name="connsiteX2-29" fmla="*/ 0 w 1527858"/>
                <a:gd name="connsiteY2-30" fmla="*/ 1226916 h 1226916"/>
                <a:gd name="connsiteX3-31" fmla="*/ 960699 w 1527858"/>
                <a:gd name="connsiteY3-32" fmla="*/ 0 h 1226916"/>
                <a:gd name="connsiteX0-33" fmla="*/ 944184 w 1511343"/>
                <a:gd name="connsiteY0-34" fmla="*/ 0 h 1215192"/>
                <a:gd name="connsiteX1-35" fmla="*/ 1511343 w 1511343"/>
                <a:gd name="connsiteY1-36" fmla="*/ 381964 h 1215192"/>
                <a:gd name="connsiteX2-37" fmla="*/ 1 w 1511343"/>
                <a:gd name="connsiteY2-38" fmla="*/ 1215193 h 1215192"/>
                <a:gd name="connsiteX3-39" fmla="*/ 944184 w 1511343"/>
                <a:gd name="connsiteY3-40" fmla="*/ 0 h 1215192"/>
                <a:gd name="connsiteX0-41" fmla="*/ 950313 w 1517472"/>
                <a:gd name="connsiteY0-42" fmla="*/ 0 h 1217058"/>
                <a:gd name="connsiteX1-43" fmla="*/ 1517472 w 1517472"/>
                <a:gd name="connsiteY1-44" fmla="*/ 381964 h 1217058"/>
                <a:gd name="connsiteX2-45" fmla="*/ 0 w 1517472"/>
                <a:gd name="connsiteY2-46" fmla="*/ 1217057 h 1217058"/>
                <a:gd name="connsiteX3-47" fmla="*/ 950313 w 1517472"/>
                <a:gd name="connsiteY3-48" fmla="*/ 0 h 12170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17472" h="1217058">
                  <a:moveTo>
                    <a:pt x="950313" y="0"/>
                  </a:moveTo>
                  <a:cubicBezTo>
                    <a:pt x="884185" y="90866"/>
                    <a:pt x="1182601" y="339703"/>
                    <a:pt x="1517472" y="381964"/>
                  </a:cubicBezTo>
                  <a:cubicBezTo>
                    <a:pt x="980845" y="654501"/>
                    <a:pt x="545741" y="950596"/>
                    <a:pt x="0" y="1217057"/>
                  </a:cubicBezTo>
                  <a:lnTo>
                    <a:pt x="950313" y="0"/>
                  </a:lnTo>
                  <a:close/>
                </a:path>
              </a:pathLst>
            </a:custGeom>
            <a:gradFill flip="none" rotWithShape="1">
              <a:gsLst>
                <a:gs pos="45900">
                  <a:srgbClr val="7583C0"/>
                </a:gs>
                <a:gs pos="30000">
                  <a:srgbClr val="4F73B8"/>
                </a:gs>
                <a:gs pos="66000">
                  <a:srgbClr val="1D3277"/>
                </a:gs>
              </a:gsLst>
              <a:lin ang="2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4344" name="组合 32"/>
          <p:cNvGrpSpPr/>
          <p:nvPr/>
        </p:nvGrpSpPr>
        <p:grpSpPr>
          <a:xfrm>
            <a:off x="954908" y="1848050"/>
            <a:ext cx="5446648" cy="788067"/>
            <a:chOff x="1010038" y="2200765"/>
            <a:chExt cx="5763330" cy="834319"/>
          </a:xfrm>
        </p:grpSpPr>
        <p:grpSp>
          <p:nvGrpSpPr>
            <p:cNvPr id="4" name="组合 15"/>
            <p:cNvGrpSpPr/>
            <p:nvPr/>
          </p:nvGrpSpPr>
          <p:grpSpPr>
            <a:xfrm>
              <a:off x="1146352" y="2200765"/>
              <a:ext cx="209345" cy="733602"/>
              <a:chOff x="1346694" y="-1008112"/>
              <a:chExt cx="1909490" cy="6691376"/>
            </a:xfrm>
            <a:solidFill>
              <a:schemeClr val="bg1"/>
            </a:solidFill>
            <a:effectLst/>
          </p:grpSpPr>
          <p:sp>
            <p:nvSpPr>
              <p:cNvPr id="17" name="剪去单角的矩形 16"/>
              <p:cNvSpPr/>
              <p:nvPr/>
            </p:nvSpPr>
            <p:spPr bwMode="auto">
              <a:xfrm>
                <a:off x="2654581" y="2887910"/>
                <a:ext cx="601603" cy="2795354"/>
              </a:xfrm>
              <a:prstGeom prst="snip1Rect">
                <a:avLst>
                  <a:gd name="adj" fmla="val 50000"/>
                </a:avLst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6402" tIns="43201" rIns="86402" bIns="43201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00" b="0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 bwMode="auto">
              <a:xfrm>
                <a:off x="1968402" y="1556792"/>
                <a:ext cx="601605" cy="4126472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6402" tIns="43201" rIns="86402" bIns="43201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00" b="0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endParaRPr>
              </a:p>
            </p:txBody>
          </p:sp>
          <p:sp>
            <p:nvSpPr>
              <p:cNvPr id="19" name="剪去单角的矩形 18"/>
              <p:cNvSpPr/>
              <p:nvPr/>
            </p:nvSpPr>
            <p:spPr bwMode="auto">
              <a:xfrm flipH="1">
                <a:off x="1346694" y="3819696"/>
                <a:ext cx="533575" cy="1863568"/>
              </a:xfrm>
              <a:prstGeom prst="snip1Rect">
                <a:avLst>
                  <a:gd name="adj" fmla="val 50000"/>
                </a:avLst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6402" tIns="43201" rIns="86402" bIns="43201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00" b="0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 bwMode="auto">
              <a:xfrm>
                <a:off x="1965823" y="908720"/>
                <a:ext cx="592609" cy="648072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6402" tIns="43201" rIns="86402" bIns="43201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00" b="0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endParaRPr>
              </a:p>
            </p:txBody>
          </p:sp>
          <p:sp>
            <p:nvSpPr>
              <p:cNvPr id="21" name="等腰三角形 20"/>
              <p:cNvSpPr/>
              <p:nvPr/>
            </p:nvSpPr>
            <p:spPr bwMode="auto">
              <a:xfrm>
                <a:off x="2226123" y="-1008112"/>
                <a:ext cx="72008" cy="2016224"/>
              </a:xfrm>
              <a:prstGeom prst="triangle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6402" tIns="43201" rIns="86402" bIns="43201" numCol="1" rtlCol="0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700" b="0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华文细黑" panose="02010600040101010101" pitchFamily="2" charset="-122"/>
                  <a:cs typeface="+mn-cs"/>
                </a:endParaRPr>
              </a:p>
            </p:txBody>
          </p:sp>
        </p:grpSp>
        <p:grpSp>
          <p:nvGrpSpPr>
            <p:cNvPr id="14346" name="组合 24"/>
            <p:cNvGrpSpPr/>
            <p:nvPr/>
          </p:nvGrpSpPr>
          <p:grpSpPr>
            <a:xfrm>
              <a:off x="1010038" y="2385000"/>
              <a:ext cx="5763330" cy="650084"/>
              <a:chOff x="2521650" y="1679117"/>
              <a:chExt cx="5763330" cy="650084"/>
            </a:xfrm>
          </p:grpSpPr>
          <p:sp>
            <p:nvSpPr>
              <p:cNvPr id="14347" name="TextBox 25"/>
              <p:cNvSpPr txBox="1"/>
              <p:nvPr/>
            </p:nvSpPr>
            <p:spPr>
              <a:xfrm>
                <a:off x="2887075" y="1679117"/>
                <a:ext cx="2934949" cy="6500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zh-CN" altLang="en-US" sz="3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城市化水平：</a:t>
                </a:r>
                <a:endParaRPr lang="zh-CN" altLang="en-US" sz="3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4348" name="直接连接符 26"/>
              <p:cNvCxnSpPr/>
              <p:nvPr/>
            </p:nvCxnSpPr>
            <p:spPr>
              <a:xfrm>
                <a:off x="2521650" y="2220740"/>
                <a:ext cx="5763330" cy="0"/>
              </a:xfrm>
              <a:prstGeom prst="line">
                <a:avLst/>
              </a:prstGeom>
              <a:ln w="190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3" name="TextBox 5"/>
          <p:cNvSpPr txBox="1"/>
          <p:nvPr/>
        </p:nvSpPr>
        <p:spPr>
          <a:xfrm>
            <a:off x="852805" y="2955290"/>
            <a:ext cx="5649595" cy="197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i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305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城市人口在总人口中的比重</a:t>
            </a:r>
            <a:endParaRPr kumimoji="0" lang="en-US" altLang="zh-CN" sz="3305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64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城市化水平与经济发展水平相适应</a:t>
            </a:r>
            <a:endParaRPr kumimoji="0" lang="en-US" altLang="zh-CN" sz="264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264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超前城市化</a:t>
            </a:r>
            <a:r>
              <a:rPr kumimoji="0" lang="zh-CN" altLang="en-US" sz="264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与</a:t>
            </a:r>
            <a:r>
              <a:rPr kumimoji="0" lang="zh-CN" altLang="en-US" sz="264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滞后城市化</a:t>
            </a:r>
            <a:r>
              <a:rPr kumimoji="0" lang="zh-CN" altLang="en-US" sz="2645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都不正常</a:t>
            </a:r>
            <a:endParaRPr kumimoji="0" lang="zh-CN" altLang="en-US" sz="2645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标题 104449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dirty="0"/>
          </a:p>
        </p:txBody>
      </p:sp>
      <p:pic>
        <p:nvPicPr>
          <p:cNvPr id="104451" name="图片 104450" descr="未命名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14325"/>
            <a:ext cx="8701088" cy="5138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452" name="未知"/>
          <p:cNvSpPr/>
          <p:nvPr/>
        </p:nvSpPr>
        <p:spPr>
          <a:xfrm>
            <a:off x="3402013" y="3240088"/>
            <a:ext cx="1271587" cy="576262"/>
          </a:xfrm>
          <a:custGeom>
            <a:avLst/>
            <a:gdLst/>
            <a:ahLst/>
            <a:cxnLst/>
            <a:rect l="0" t="0" r="0" b="0"/>
            <a:pathLst>
              <a:path w="798" h="565">
                <a:moveTo>
                  <a:pt x="345" y="445"/>
                </a:moveTo>
                <a:cubicBezTo>
                  <a:pt x="343" y="451"/>
                  <a:pt x="258" y="435"/>
                  <a:pt x="206" y="437"/>
                </a:cubicBezTo>
                <a:cubicBezTo>
                  <a:pt x="149" y="452"/>
                  <a:pt x="22" y="565"/>
                  <a:pt x="0" y="536"/>
                </a:cubicBezTo>
                <a:lnTo>
                  <a:pt x="76" y="262"/>
                </a:lnTo>
                <a:lnTo>
                  <a:pt x="140" y="116"/>
                </a:lnTo>
                <a:lnTo>
                  <a:pt x="378" y="125"/>
                </a:lnTo>
                <a:lnTo>
                  <a:pt x="635" y="0"/>
                </a:lnTo>
                <a:lnTo>
                  <a:pt x="757" y="166"/>
                </a:lnTo>
                <a:lnTo>
                  <a:pt x="798" y="306"/>
                </a:lnTo>
                <a:lnTo>
                  <a:pt x="699" y="355"/>
                </a:lnTo>
                <a:lnTo>
                  <a:pt x="543" y="330"/>
                </a:lnTo>
                <a:lnTo>
                  <a:pt x="345" y="445"/>
                </a:lnTo>
                <a:cubicBezTo>
                  <a:pt x="345" y="445"/>
                  <a:pt x="345" y="445"/>
                  <a:pt x="345" y="445"/>
                </a:cubicBezTo>
                <a:close/>
              </a:path>
            </a:pathLst>
          </a:custGeom>
          <a:solidFill>
            <a:srgbClr val="FFFF00">
              <a:alpha val="59000"/>
            </a:srgbClr>
          </a:solidFill>
          <a:ln w="57150" cap="flat" cmpd="sng">
            <a:solidFill>
              <a:srgbClr val="FFFF00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453" name="未知"/>
          <p:cNvSpPr/>
          <p:nvPr/>
        </p:nvSpPr>
        <p:spPr>
          <a:xfrm>
            <a:off x="2493963" y="2422525"/>
            <a:ext cx="3175000" cy="1974850"/>
          </a:xfrm>
          <a:custGeom>
            <a:avLst/>
            <a:gdLst/>
            <a:ahLst/>
            <a:cxnLst/>
            <a:rect l="0" t="0" r="0" b="0"/>
            <a:pathLst>
              <a:path w="998" h="998">
                <a:moveTo>
                  <a:pt x="273" y="953"/>
                </a:moveTo>
                <a:lnTo>
                  <a:pt x="136" y="817"/>
                </a:lnTo>
                <a:lnTo>
                  <a:pt x="182" y="726"/>
                </a:lnTo>
                <a:lnTo>
                  <a:pt x="0" y="545"/>
                </a:lnTo>
                <a:lnTo>
                  <a:pt x="182" y="409"/>
                </a:lnTo>
                <a:lnTo>
                  <a:pt x="227" y="227"/>
                </a:lnTo>
                <a:lnTo>
                  <a:pt x="363" y="182"/>
                </a:lnTo>
                <a:lnTo>
                  <a:pt x="545" y="182"/>
                </a:lnTo>
                <a:lnTo>
                  <a:pt x="635" y="0"/>
                </a:lnTo>
                <a:lnTo>
                  <a:pt x="726" y="0"/>
                </a:lnTo>
                <a:lnTo>
                  <a:pt x="635" y="227"/>
                </a:lnTo>
                <a:lnTo>
                  <a:pt x="681" y="273"/>
                </a:lnTo>
                <a:lnTo>
                  <a:pt x="726" y="363"/>
                </a:lnTo>
                <a:lnTo>
                  <a:pt x="817" y="318"/>
                </a:lnTo>
                <a:lnTo>
                  <a:pt x="953" y="363"/>
                </a:lnTo>
                <a:lnTo>
                  <a:pt x="998" y="545"/>
                </a:lnTo>
                <a:lnTo>
                  <a:pt x="908" y="726"/>
                </a:lnTo>
                <a:lnTo>
                  <a:pt x="772" y="862"/>
                </a:lnTo>
                <a:lnTo>
                  <a:pt x="681" y="862"/>
                </a:lnTo>
                <a:lnTo>
                  <a:pt x="635" y="817"/>
                </a:lnTo>
                <a:lnTo>
                  <a:pt x="681" y="998"/>
                </a:lnTo>
                <a:lnTo>
                  <a:pt x="590" y="998"/>
                </a:lnTo>
                <a:lnTo>
                  <a:pt x="409" y="953"/>
                </a:lnTo>
                <a:lnTo>
                  <a:pt x="363" y="817"/>
                </a:lnTo>
                <a:lnTo>
                  <a:pt x="273" y="862"/>
                </a:lnTo>
                <a:lnTo>
                  <a:pt x="273" y="953"/>
                </a:lnTo>
                <a:close/>
              </a:path>
            </a:pathLst>
          </a:custGeom>
          <a:solidFill>
            <a:srgbClr val="008000">
              <a:alpha val="53999"/>
            </a:srgbClr>
          </a:solidFill>
          <a:ln w="50800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454" name="未知"/>
          <p:cNvSpPr/>
          <p:nvPr/>
        </p:nvSpPr>
        <p:spPr>
          <a:xfrm>
            <a:off x="1860550" y="2151063"/>
            <a:ext cx="5353050" cy="3335337"/>
          </a:xfrm>
          <a:custGeom>
            <a:avLst/>
            <a:gdLst/>
            <a:ahLst/>
            <a:cxnLst/>
            <a:rect l="0" t="0" r="0" b="0"/>
            <a:pathLst>
              <a:path w="2676" h="2223">
                <a:moveTo>
                  <a:pt x="227" y="1588"/>
                </a:moveTo>
                <a:lnTo>
                  <a:pt x="181" y="1361"/>
                </a:lnTo>
                <a:lnTo>
                  <a:pt x="272" y="1270"/>
                </a:lnTo>
                <a:lnTo>
                  <a:pt x="227" y="1134"/>
                </a:lnTo>
                <a:lnTo>
                  <a:pt x="45" y="1089"/>
                </a:lnTo>
                <a:lnTo>
                  <a:pt x="0" y="998"/>
                </a:lnTo>
                <a:lnTo>
                  <a:pt x="45" y="772"/>
                </a:lnTo>
                <a:lnTo>
                  <a:pt x="91" y="726"/>
                </a:lnTo>
                <a:lnTo>
                  <a:pt x="181" y="545"/>
                </a:lnTo>
                <a:lnTo>
                  <a:pt x="91" y="454"/>
                </a:lnTo>
                <a:lnTo>
                  <a:pt x="136" y="318"/>
                </a:lnTo>
                <a:lnTo>
                  <a:pt x="227" y="409"/>
                </a:lnTo>
                <a:lnTo>
                  <a:pt x="453" y="409"/>
                </a:lnTo>
                <a:lnTo>
                  <a:pt x="680" y="363"/>
                </a:lnTo>
                <a:lnTo>
                  <a:pt x="635" y="318"/>
                </a:lnTo>
                <a:lnTo>
                  <a:pt x="680" y="273"/>
                </a:lnTo>
                <a:lnTo>
                  <a:pt x="726" y="318"/>
                </a:lnTo>
                <a:lnTo>
                  <a:pt x="816" y="363"/>
                </a:lnTo>
                <a:lnTo>
                  <a:pt x="862" y="318"/>
                </a:lnTo>
                <a:lnTo>
                  <a:pt x="998" y="363"/>
                </a:lnTo>
                <a:lnTo>
                  <a:pt x="1043" y="318"/>
                </a:lnTo>
                <a:lnTo>
                  <a:pt x="952" y="182"/>
                </a:lnTo>
                <a:lnTo>
                  <a:pt x="1134" y="182"/>
                </a:lnTo>
                <a:lnTo>
                  <a:pt x="1179" y="227"/>
                </a:lnTo>
                <a:lnTo>
                  <a:pt x="1542" y="91"/>
                </a:lnTo>
                <a:lnTo>
                  <a:pt x="1587" y="0"/>
                </a:lnTo>
                <a:lnTo>
                  <a:pt x="1678" y="46"/>
                </a:lnTo>
                <a:lnTo>
                  <a:pt x="1587" y="454"/>
                </a:lnTo>
                <a:lnTo>
                  <a:pt x="1724" y="363"/>
                </a:lnTo>
                <a:lnTo>
                  <a:pt x="1860" y="409"/>
                </a:lnTo>
                <a:lnTo>
                  <a:pt x="1996" y="227"/>
                </a:lnTo>
                <a:lnTo>
                  <a:pt x="2086" y="273"/>
                </a:lnTo>
                <a:lnTo>
                  <a:pt x="1996" y="409"/>
                </a:lnTo>
                <a:lnTo>
                  <a:pt x="2041" y="454"/>
                </a:lnTo>
                <a:lnTo>
                  <a:pt x="2177" y="454"/>
                </a:lnTo>
                <a:lnTo>
                  <a:pt x="2041" y="590"/>
                </a:lnTo>
                <a:lnTo>
                  <a:pt x="2132" y="681"/>
                </a:lnTo>
                <a:lnTo>
                  <a:pt x="2268" y="681"/>
                </a:lnTo>
                <a:lnTo>
                  <a:pt x="2313" y="499"/>
                </a:lnTo>
                <a:lnTo>
                  <a:pt x="2404" y="590"/>
                </a:lnTo>
                <a:lnTo>
                  <a:pt x="2495" y="499"/>
                </a:lnTo>
                <a:lnTo>
                  <a:pt x="2585" y="545"/>
                </a:lnTo>
                <a:lnTo>
                  <a:pt x="2631" y="726"/>
                </a:lnTo>
                <a:lnTo>
                  <a:pt x="2676" y="772"/>
                </a:lnTo>
                <a:lnTo>
                  <a:pt x="2631" y="862"/>
                </a:lnTo>
                <a:lnTo>
                  <a:pt x="2495" y="862"/>
                </a:lnTo>
                <a:lnTo>
                  <a:pt x="2359" y="998"/>
                </a:lnTo>
                <a:lnTo>
                  <a:pt x="2041" y="953"/>
                </a:lnTo>
                <a:lnTo>
                  <a:pt x="2041" y="1180"/>
                </a:lnTo>
                <a:lnTo>
                  <a:pt x="2223" y="1180"/>
                </a:lnTo>
                <a:lnTo>
                  <a:pt x="2359" y="1270"/>
                </a:lnTo>
                <a:lnTo>
                  <a:pt x="2404" y="1361"/>
                </a:lnTo>
                <a:lnTo>
                  <a:pt x="2404" y="1452"/>
                </a:lnTo>
                <a:lnTo>
                  <a:pt x="2223" y="1452"/>
                </a:lnTo>
                <a:lnTo>
                  <a:pt x="2086" y="1633"/>
                </a:lnTo>
                <a:lnTo>
                  <a:pt x="2177" y="1679"/>
                </a:lnTo>
                <a:lnTo>
                  <a:pt x="2086" y="1905"/>
                </a:lnTo>
                <a:lnTo>
                  <a:pt x="1996" y="1996"/>
                </a:lnTo>
                <a:lnTo>
                  <a:pt x="1950" y="1951"/>
                </a:lnTo>
                <a:lnTo>
                  <a:pt x="1769" y="1905"/>
                </a:lnTo>
                <a:lnTo>
                  <a:pt x="1678" y="1951"/>
                </a:lnTo>
                <a:lnTo>
                  <a:pt x="1587" y="1905"/>
                </a:lnTo>
                <a:lnTo>
                  <a:pt x="1542" y="1860"/>
                </a:lnTo>
                <a:lnTo>
                  <a:pt x="1406" y="1905"/>
                </a:lnTo>
                <a:lnTo>
                  <a:pt x="1406" y="1996"/>
                </a:lnTo>
                <a:lnTo>
                  <a:pt x="1361" y="2087"/>
                </a:lnTo>
                <a:lnTo>
                  <a:pt x="1361" y="2178"/>
                </a:lnTo>
                <a:lnTo>
                  <a:pt x="1270" y="2223"/>
                </a:lnTo>
                <a:lnTo>
                  <a:pt x="1179" y="2178"/>
                </a:lnTo>
                <a:lnTo>
                  <a:pt x="1089" y="2132"/>
                </a:lnTo>
                <a:lnTo>
                  <a:pt x="1043" y="1996"/>
                </a:lnTo>
                <a:lnTo>
                  <a:pt x="998" y="2042"/>
                </a:lnTo>
                <a:lnTo>
                  <a:pt x="907" y="2087"/>
                </a:lnTo>
                <a:lnTo>
                  <a:pt x="816" y="2087"/>
                </a:lnTo>
                <a:lnTo>
                  <a:pt x="771" y="1996"/>
                </a:lnTo>
                <a:lnTo>
                  <a:pt x="635" y="1905"/>
                </a:lnTo>
                <a:lnTo>
                  <a:pt x="544" y="1905"/>
                </a:lnTo>
                <a:lnTo>
                  <a:pt x="453" y="1996"/>
                </a:lnTo>
                <a:lnTo>
                  <a:pt x="317" y="1905"/>
                </a:lnTo>
                <a:lnTo>
                  <a:pt x="181" y="1905"/>
                </a:lnTo>
                <a:lnTo>
                  <a:pt x="91" y="1815"/>
                </a:lnTo>
                <a:lnTo>
                  <a:pt x="136" y="1679"/>
                </a:lnTo>
                <a:lnTo>
                  <a:pt x="181" y="1633"/>
                </a:lnTo>
                <a:lnTo>
                  <a:pt x="227" y="1588"/>
                </a:lnTo>
                <a:close/>
              </a:path>
            </a:pathLst>
          </a:custGeom>
          <a:solidFill>
            <a:srgbClr val="FFFF00">
              <a:alpha val="92000"/>
            </a:srgbClr>
          </a:solidFill>
          <a:ln w="50800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04455" name="图片 104454" descr="2"/>
          <p:cNvPicPr>
            <a:picLocks noChangeAspect="1"/>
          </p:cNvPicPr>
          <p:nvPr/>
        </p:nvPicPr>
        <p:blipFill>
          <a:blip r:embed="rId2">
            <a:lum bright="-29999" contrast="48000"/>
          </a:blip>
          <a:srcRect/>
          <a:stretch>
            <a:fillRect/>
          </a:stretch>
        </p:blipFill>
        <p:spPr>
          <a:xfrm>
            <a:off x="8583613" y="41275"/>
            <a:ext cx="2947987" cy="199231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104456" name="组合 104455"/>
          <p:cNvGrpSpPr/>
          <p:nvPr/>
        </p:nvGrpSpPr>
        <p:grpSpPr>
          <a:xfrm>
            <a:off x="4400550" y="0"/>
            <a:ext cx="4173538" cy="3171825"/>
            <a:chOff x="0" y="0"/>
            <a:chExt cx="2086" cy="2115"/>
          </a:xfrm>
        </p:grpSpPr>
        <p:sp>
          <p:nvSpPr>
            <p:cNvPr id="104457" name="直接连接符 104456"/>
            <p:cNvSpPr/>
            <p:nvPr/>
          </p:nvSpPr>
          <p:spPr>
            <a:xfrm flipV="1">
              <a:off x="0" y="0"/>
              <a:ext cx="2086" cy="211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4458" name="直接连接符 104457"/>
            <p:cNvSpPr/>
            <p:nvPr/>
          </p:nvSpPr>
          <p:spPr>
            <a:xfrm flipV="1">
              <a:off x="0" y="1344"/>
              <a:ext cx="2086" cy="771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pic>
        <p:nvPicPr>
          <p:cNvPr id="104459" name="图片 104458" descr="2"/>
          <p:cNvPicPr>
            <a:picLocks noChangeAspect="1"/>
          </p:cNvPicPr>
          <p:nvPr/>
        </p:nvPicPr>
        <p:blipFill>
          <a:blip r:embed="rId3">
            <a:lum bright="-29999" contrast="48000"/>
          </a:blip>
          <a:srcRect/>
          <a:stretch>
            <a:fillRect/>
          </a:stretch>
        </p:blipFill>
        <p:spPr>
          <a:xfrm>
            <a:off x="8574088" y="2144713"/>
            <a:ext cx="2947987" cy="2047875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104460" name="组合 104459"/>
          <p:cNvGrpSpPr/>
          <p:nvPr/>
        </p:nvGrpSpPr>
        <p:grpSpPr>
          <a:xfrm>
            <a:off x="5489575" y="2151063"/>
            <a:ext cx="3084513" cy="2041525"/>
            <a:chOff x="0" y="0"/>
            <a:chExt cx="1542" cy="1361"/>
          </a:xfrm>
        </p:grpSpPr>
        <p:sp>
          <p:nvSpPr>
            <p:cNvPr id="104461" name="直接连接符 104460"/>
            <p:cNvSpPr/>
            <p:nvPr/>
          </p:nvSpPr>
          <p:spPr>
            <a:xfrm flipV="1">
              <a:off x="0" y="0"/>
              <a:ext cx="1542" cy="635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4462" name="直接连接符 104461"/>
            <p:cNvSpPr/>
            <p:nvPr/>
          </p:nvSpPr>
          <p:spPr>
            <a:xfrm>
              <a:off x="0" y="635"/>
              <a:ext cx="1542" cy="72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pic>
        <p:nvPicPr>
          <p:cNvPr id="104463" name="图片 104462" descr="2"/>
          <p:cNvPicPr>
            <a:picLocks noChangeAspect="1"/>
          </p:cNvPicPr>
          <p:nvPr/>
        </p:nvPicPr>
        <p:blipFill>
          <a:blip r:embed="rId4">
            <a:lum bright="-29999" contrast="48000"/>
          </a:blip>
          <a:srcRect/>
          <a:stretch>
            <a:fillRect/>
          </a:stretch>
        </p:blipFill>
        <p:spPr>
          <a:xfrm>
            <a:off x="8574088" y="4329113"/>
            <a:ext cx="2947987" cy="2119312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104464" name="组合 104463"/>
          <p:cNvGrpSpPr/>
          <p:nvPr/>
        </p:nvGrpSpPr>
        <p:grpSpPr>
          <a:xfrm>
            <a:off x="5943600" y="4329113"/>
            <a:ext cx="2630488" cy="2151062"/>
            <a:chOff x="0" y="0"/>
            <a:chExt cx="1315" cy="1434"/>
          </a:xfrm>
        </p:grpSpPr>
        <p:sp>
          <p:nvSpPr>
            <p:cNvPr id="104465" name="直接连接符 104464"/>
            <p:cNvSpPr/>
            <p:nvPr/>
          </p:nvSpPr>
          <p:spPr>
            <a:xfrm flipV="1">
              <a:off x="45" y="0"/>
              <a:ext cx="127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4466" name="直接连接符 104465"/>
            <p:cNvSpPr/>
            <p:nvPr/>
          </p:nvSpPr>
          <p:spPr>
            <a:xfrm>
              <a:off x="0" y="0"/>
              <a:ext cx="1315" cy="143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04467" name="标题 1"/>
          <p:cNvSpPr>
            <a:spLocks noGrp="1"/>
          </p:cNvSpPr>
          <p:nvPr/>
        </p:nvSpPr>
        <p:spPr>
          <a:xfrm>
            <a:off x="0" y="-230187"/>
            <a:ext cx="10369550" cy="82073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defTabSz="913130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案例分析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英国的城市化进程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标题 1"/>
          <p:cNvSpPr>
            <a:spLocks noGrp="1"/>
          </p:cNvSpPr>
          <p:nvPr>
            <p:ph type="title" idx="4294967295"/>
          </p:nvPr>
        </p:nvSpPr>
        <p:spPr>
          <a:xfrm>
            <a:off x="498475" y="0"/>
            <a:ext cx="6805613" cy="722313"/>
          </a:xfrm>
        </p:spPr>
        <p:txBody>
          <a:bodyPr vert="horz" wrap="square" anchor="ctr"/>
          <a:lstStyle/>
          <a:p>
            <a:pPr defTabSz="913130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二、世界城市化进程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475" name="内容占位符 2"/>
          <p:cNvSpPr>
            <a:spLocks noGrp="1"/>
          </p:cNvSpPr>
          <p:nvPr>
            <p:ph type="body" sz="quarter" idx="4294967295"/>
          </p:nvPr>
        </p:nvSpPr>
        <p:spPr>
          <a:xfrm>
            <a:off x="407988" y="1130300"/>
            <a:ext cx="10706100" cy="4833938"/>
          </a:xfrm>
        </p:spPr>
        <p:txBody>
          <a:bodyPr vert="horz" wrap="square" anchor="t"/>
          <a:lstStyle>
            <a:lvl1pPr lvl="0">
              <a:buClrTx/>
              <a:buSzTx/>
              <a:buFontTx/>
              <a:defRPr sz="2400"/>
            </a:lvl1pPr>
            <a:lvl2pPr lvl="1">
              <a:buClrTx/>
              <a:buSzTx/>
              <a:buFontTx/>
              <a:defRPr sz="2000"/>
            </a:lvl2pPr>
            <a:lvl3pPr lvl="2">
              <a:buClrTx/>
              <a:buSzTx/>
              <a:buFontTx/>
              <a:defRPr sz="1800"/>
            </a:lvl3pPr>
            <a:lvl4pPr lvl="3">
              <a:buClrTx/>
              <a:buSzTx/>
              <a:buFontTx/>
              <a:defRPr sz="1600"/>
            </a:lvl4pPr>
            <a:lvl5pPr lvl="4">
              <a:buClrTx/>
              <a:buSzTx/>
              <a:buFontTx/>
              <a:defRPr sz="1600"/>
            </a:lvl5pPr>
          </a:lstStyle>
          <a:p>
            <a:pPr lvl="0" defTabSz="913130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案例分析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英国的城市化进程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913130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试归纳英国城市化的时间历程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476" name="矩形 105475"/>
          <p:cNvSpPr/>
          <p:nvPr/>
        </p:nvSpPr>
        <p:spPr>
          <a:xfrm>
            <a:off x="1951038" y="5360988"/>
            <a:ext cx="3900487" cy="588962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>
                <a:latin typeface="Arial" panose="020B0604020202020204" pitchFamily="34" charset="0"/>
                <a:ea typeface="微软雅黑" panose="020B0503020204020204" pitchFamily="34" charset="-122"/>
              </a:rPr>
              <a:t>城市化起步阶段</a:t>
            </a:r>
            <a:endParaRPr lang="zh-CN" altLang="en-US" sz="32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5477" name="矩形 105476">
            <a:hlinkClick r:id="" action="ppaction://noaction"/>
          </p:cNvPr>
          <p:cNvSpPr/>
          <p:nvPr/>
        </p:nvSpPr>
        <p:spPr>
          <a:xfrm>
            <a:off x="4752975" y="4248150"/>
            <a:ext cx="2903538" cy="588963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>
                <a:latin typeface="Arial" panose="020B0604020202020204" pitchFamily="34" charset="0"/>
                <a:ea typeface="微软雅黑" panose="020B0503020204020204" pitchFamily="34" charset="-122"/>
              </a:rPr>
              <a:t>郊区城市化</a:t>
            </a:r>
            <a:endParaRPr lang="zh-CN" altLang="en-US" sz="32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5478" name="矩形 105477"/>
          <p:cNvSpPr/>
          <p:nvPr/>
        </p:nvSpPr>
        <p:spPr>
          <a:xfrm>
            <a:off x="7200900" y="3311525"/>
            <a:ext cx="2447925" cy="588963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>
                <a:latin typeface="Arial" panose="020B0604020202020204" pitchFamily="34" charset="0"/>
                <a:ea typeface="微软雅黑" panose="020B0503020204020204" pitchFamily="34" charset="-122"/>
              </a:rPr>
              <a:t>逆城市化</a:t>
            </a:r>
            <a:endParaRPr lang="zh-CN" altLang="en-US" sz="32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5479" name="矩形 105478"/>
          <p:cNvSpPr/>
          <p:nvPr/>
        </p:nvSpPr>
        <p:spPr>
          <a:xfrm>
            <a:off x="8640763" y="2447925"/>
            <a:ext cx="1819275" cy="588963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3200">
                <a:latin typeface="Arial" panose="020B0604020202020204" pitchFamily="34" charset="0"/>
                <a:ea typeface="微软雅黑" panose="020B0503020204020204" pitchFamily="34" charset="-122"/>
              </a:rPr>
              <a:t>再城市化</a:t>
            </a:r>
            <a:endParaRPr lang="zh-CN" altLang="en-US" sz="32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5480" name="文本框 105479"/>
          <p:cNvSpPr txBox="1"/>
          <p:nvPr/>
        </p:nvSpPr>
        <p:spPr>
          <a:xfrm>
            <a:off x="87313" y="5414963"/>
            <a:ext cx="1406525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19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世纪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5481" name="文本框 105480"/>
          <p:cNvSpPr txBox="1"/>
          <p:nvPr/>
        </p:nvSpPr>
        <p:spPr>
          <a:xfrm>
            <a:off x="2859088" y="4257675"/>
            <a:ext cx="140652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20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世纪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5482" name="文本框 105481"/>
          <p:cNvSpPr txBox="1"/>
          <p:nvPr/>
        </p:nvSpPr>
        <p:spPr>
          <a:xfrm>
            <a:off x="3946525" y="3308350"/>
            <a:ext cx="263048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20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世纪下半叶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5483" name="文本框 105482"/>
          <p:cNvSpPr txBox="1"/>
          <p:nvPr/>
        </p:nvSpPr>
        <p:spPr>
          <a:xfrm>
            <a:off x="6286500" y="2420938"/>
            <a:ext cx="1814513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近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20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年来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 bldLvl="0" animBg="1"/>
      <p:bldP spid="105478" grpId="0" bldLvl="0" animBg="1"/>
      <p:bldP spid="105479" grpId="0" bldLvl="0" animBg="1"/>
      <p:bldP spid="105480" grpId="0" bldLvl="0"/>
      <p:bldP spid="105481" grpId="0" bldLvl="0"/>
      <p:bldP spid="105482" grpId="0" bldLvl="0"/>
      <p:bldP spid="105483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文本框 109569"/>
          <p:cNvSpPr txBox="1"/>
          <p:nvPr/>
        </p:nvSpPr>
        <p:spPr>
          <a:xfrm>
            <a:off x="288925" y="503238"/>
            <a:ext cx="87090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</a:rPr>
              <a:t>城市扩展和人口流动方向示意图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09571" name="矩形 109570"/>
          <p:cNvSpPr/>
          <p:nvPr/>
        </p:nvSpPr>
        <p:spPr>
          <a:xfrm>
            <a:off x="741363" y="2292350"/>
            <a:ext cx="1558925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9572" name="矩形 109571"/>
          <p:cNvSpPr/>
          <p:nvPr/>
        </p:nvSpPr>
        <p:spPr>
          <a:xfrm>
            <a:off x="741363" y="2292350"/>
            <a:ext cx="1558925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9573" name="矩形 109572"/>
          <p:cNvSpPr/>
          <p:nvPr/>
        </p:nvSpPr>
        <p:spPr>
          <a:xfrm>
            <a:off x="741363" y="2292350"/>
            <a:ext cx="1558925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9574" name="矩形 109573"/>
          <p:cNvSpPr/>
          <p:nvPr/>
        </p:nvSpPr>
        <p:spPr>
          <a:xfrm>
            <a:off x="741363" y="2292350"/>
            <a:ext cx="1558925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9575" name="直接连接符 109574"/>
          <p:cNvSpPr/>
          <p:nvPr/>
        </p:nvSpPr>
        <p:spPr>
          <a:xfrm>
            <a:off x="444500" y="1271588"/>
            <a:ext cx="9618663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9576" name="直接连接符 109575"/>
          <p:cNvSpPr/>
          <p:nvPr/>
        </p:nvSpPr>
        <p:spPr>
          <a:xfrm>
            <a:off x="444500" y="5256530"/>
            <a:ext cx="9618663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9577" name="直接连接符 109576"/>
          <p:cNvSpPr/>
          <p:nvPr/>
        </p:nvSpPr>
        <p:spPr>
          <a:xfrm>
            <a:off x="444500" y="1271588"/>
            <a:ext cx="0" cy="3913187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9578" name="直接连接符 109577"/>
          <p:cNvSpPr/>
          <p:nvPr/>
        </p:nvSpPr>
        <p:spPr>
          <a:xfrm>
            <a:off x="10063163" y="1271588"/>
            <a:ext cx="19050" cy="4056062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9579" name="直接连接符 109578"/>
          <p:cNvSpPr/>
          <p:nvPr/>
        </p:nvSpPr>
        <p:spPr>
          <a:xfrm>
            <a:off x="431800" y="1727200"/>
            <a:ext cx="9618663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9580" name="直接连接符 109579"/>
          <p:cNvSpPr/>
          <p:nvPr/>
        </p:nvSpPr>
        <p:spPr>
          <a:xfrm>
            <a:off x="1260475" y="1271588"/>
            <a:ext cx="0" cy="3913187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9581" name="直接连接符 109580"/>
          <p:cNvSpPr/>
          <p:nvPr/>
        </p:nvSpPr>
        <p:spPr>
          <a:xfrm>
            <a:off x="3529013" y="1271588"/>
            <a:ext cx="0" cy="3913187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9582" name="直接连接符 109581"/>
          <p:cNvSpPr/>
          <p:nvPr/>
        </p:nvSpPr>
        <p:spPr>
          <a:xfrm>
            <a:off x="5707063" y="1271588"/>
            <a:ext cx="0" cy="3913187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9583" name="直接连接符 109582"/>
          <p:cNvSpPr/>
          <p:nvPr/>
        </p:nvSpPr>
        <p:spPr>
          <a:xfrm>
            <a:off x="8066088" y="1271588"/>
            <a:ext cx="0" cy="3913187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9584" name="直接连接符 109583"/>
          <p:cNvSpPr/>
          <p:nvPr/>
        </p:nvSpPr>
        <p:spPr>
          <a:xfrm>
            <a:off x="444500" y="3375025"/>
            <a:ext cx="9618663" cy="0"/>
          </a:xfrm>
          <a:prstGeom prst="line">
            <a:avLst/>
          </a:prstGeom>
          <a:ln w="12700" cap="rnd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9585" name="直接连接符 109584"/>
          <p:cNvSpPr/>
          <p:nvPr/>
        </p:nvSpPr>
        <p:spPr>
          <a:xfrm>
            <a:off x="444500" y="1271588"/>
            <a:ext cx="815975" cy="4095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9586" name="矩形 109585"/>
          <p:cNvSpPr/>
          <p:nvPr/>
        </p:nvSpPr>
        <p:spPr>
          <a:xfrm>
            <a:off x="8066088" y="3240088"/>
            <a:ext cx="1997075" cy="18097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人口迁回市区</a:t>
            </a:r>
            <a:endParaRPr lang="zh-CN" altLang="en-US" sz="2800" dirty="0">
              <a:latin typeface="宋体" panose="02010600030101010101" pitchFamily="2" charset="-122"/>
            </a:endParaRPr>
          </a:p>
        </p:txBody>
      </p:sp>
      <p:sp>
        <p:nvSpPr>
          <p:cNvPr id="109587" name="矩形 109586"/>
          <p:cNvSpPr/>
          <p:nvPr/>
        </p:nvSpPr>
        <p:spPr>
          <a:xfrm>
            <a:off x="5689600" y="3240088"/>
            <a:ext cx="2359025" cy="18097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人口由市郊迁往乡村或小城镇</a:t>
            </a:r>
            <a:endParaRPr lang="zh-CN" altLang="en-US" sz="2800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09588" name="矩形 109587"/>
          <p:cNvSpPr/>
          <p:nvPr/>
        </p:nvSpPr>
        <p:spPr>
          <a:xfrm>
            <a:off x="3529013" y="3240088"/>
            <a:ext cx="2178050" cy="18097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人口由市区迁往郊区</a:t>
            </a:r>
            <a:endParaRPr lang="zh-CN" altLang="en-US" sz="2800" dirty="0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09589" name="矩形 109588"/>
          <p:cNvSpPr/>
          <p:nvPr/>
        </p:nvSpPr>
        <p:spPr>
          <a:xfrm>
            <a:off x="1223963" y="3311525"/>
            <a:ext cx="2449512" cy="18113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人口由乡村迁往城市，乡村地域转变为城市地域</a:t>
            </a:r>
            <a:endParaRPr lang="zh-CN" altLang="en-US" sz="2800" dirty="0">
              <a:latin typeface="宋体" panose="02010600030101010101" pitchFamily="2" charset="-122"/>
            </a:endParaRPr>
          </a:p>
        </p:txBody>
      </p:sp>
      <p:sp>
        <p:nvSpPr>
          <p:cNvPr id="109590" name="矩形 109589"/>
          <p:cNvSpPr/>
          <p:nvPr/>
        </p:nvSpPr>
        <p:spPr>
          <a:xfrm>
            <a:off x="444500" y="3240088"/>
            <a:ext cx="815975" cy="18097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表现</a:t>
            </a:r>
            <a:endParaRPr lang="zh-CN" altLang="en-US" sz="2800" dirty="0">
              <a:latin typeface="宋体" panose="02010600030101010101" pitchFamily="2" charset="-122"/>
            </a:endParaRPr>
          </a:p>
        </p:txBody>
      </p:sp>
      <p:sp>
        <p:nvSpPr>
          <p:cNvPr id="109591" name="矩形 109590"/>
          <p:cNvSpPr/>
          <p:nvPr/>
        </p:nvSpPr>
        <p:spPr>
          <a:xfrm>
            <a:off x="444500" y="1566863"/>
            <a:ext cx="815975" cy="16732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图形</a:t>
            </a:r>
            <a:endParaRPr lang="zh-CN" altLang="en-US" sz="2800" dirty="0">
              <a:latin typeface="宋体" panose="02010600030101010101" pitchFamily="2" charset="-122"/>
            </a:endParaRPr>
          </a:p>
        </p:txBody>
      </p:sp>
      <p:sp>
        <p:nvSpPr>
          <p:cNvPr id="109592" name="矩形 109591"/>
          <p:cNvSpPr/>
          <p:nvPr/>
        </p:nvSpPr>
        <p:spPr>
          <a:xfrm>
            <a:off x="8066088" y="1275080"/>
            <a:ext cx="1997075" cy="431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再城市化</a:t>
            </a:r>
            <a:endParaRPr lang="zh-CN" altLang="en-US" sz="2800" dirty="0">
              <a:latin typeface="宋体" panose="02010600030101010101" pitchFamily="2" charset="-122"/>
            </a:endParaRPr>
          </a:p>
        </p:txBody>
      </p:sp>
      <p:sp>
        <p:nvSpPr>
          <p:cNvPr id="109593" name="矩形 109592"/>
          <p:cNvSpPr/>
          <p:nvPr/>
        </p:nvSpPr>
        <p:spPr>
          <a:xfrm>
            <a:off x="5689600" y="1295718"/>
            <a:ext cx="2359025" cy="431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逆城市化</a:t>
            </a:r>
            <a:endParaRPr lang="zh-CN" altLang="en-US" sz="2800" dirty="0">
              <a:latin typeface="宋体" panose="02010600030101010101" pitchFamily="2" charset="-122"/>
            </a:endParaRPr>
          </a:p>
        </p:txBody>
      </p:sp>
      <p:sp>
        <p:nvSpPr>
          <p:cNvPr id="109594" name="矩形 109593"/>
          <p:cNvSpPr/>
          <p:nvPr/>
        </p:nvSpPr>
        <p:spPr>
          <a:xfrm>
            <a:off x="3529013" y="1295718"/>
            <a:ext cx="2178050" cy="431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郊区城市化</a:t>
            </a:r>
            <a:endParaRPr lang="zh-CN" altLang="en-US" sz="2800" dirty="0">
              <a:latin typeface="宋体" panose="02010600030101010101" pitchFamily="2" charset="-122"/>
            </a:endParaRPr>
          </a:p>
        </p:txBody>
      </p:sp>
      <p:sp>
        <p:nvSpPr>
          <p:cNvPr id="109595" name="矩形 109594"/>
          <p:cNvSpPr/>
          <p:nvPr/>
        </p:nvSpPr>
        <p:spPr>
          <a:xfrm>
            <a:off x="1260475" y="1346835"/>
            <a:ext cx="2268538" cy="431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城市化</a:t>
            </a:r>
            <a:endParaRPr lang="zh-CN" altLang="en-US" sz="2800" dirty="0">
              <a:latin typeface="宋体" panose="02010600030101010101" pitchFamily="2" charset="-122"/>
            </a:endParaRPr>
          </a:p>
        </p:txBody>
      </p:sp>
      <p:pic>
        <p:nvPicPr>
          <p:cNvPr id="109596" name="图片 109595" descr="F:/王传伟/2013高三·一轮/大样/三维/人教地理/14R7-64.TIF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1368425" y="2160588"/>
            <a:ext cx="2085975" cy="723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597" name="图片 109596" descr="F:/王传伟/2013高三·一轮/大样/三维/人教地理/14R7-62.TIF"/>
          <p:cNvPicPr>
            <a:picLocks noChangeAspect="1"/>
          </p:cNvPicPr>
          <p:nvPr/>
        </p:nvPicPr>
        <p:blipFill>
          <a:blip r:embed="rId3" r:link="rId2"/>
          <a:stretch>
            <a:fillRect/>
          </a:stretch>
        </p:blipFill>
        <p:spPr>
          <a:xfrm>
            <a:off x="3600450" y="1871663"/>
            <a:ext cx="2016125" cy="136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598" name="图片 109597" descr="F:/王传伟/2013高三·一轮/大样/三维/人教地理/14R7-63.TIF"/>
          <p:cNvPicPr>
            <a:picLocks noChangeAspect="1"/>
          </p:cNvPicPr>
          <p:nvPr/>
        </p:nvPicPr>
        <p:blipFill>
          <a:blip r:embed="rId4" r:link="rId2"/>
          <a:stretch>
            <a:fillRect/>
          </a:stretch>
        </p:blipFill>
        <p:spPr>
          <a:xfrm>
            <a:off x="5761038" y="1871663"/>
            <a:ext cx="2305050" cy="1223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599" name="图片 109598" descr="F:/王传伟/2013高三·一轮/大样/三维/人教地理/14R7-61.TIF"/>
          <p:cNvPicPr>
            <a:picLocks noChangeAspect="1"/>
          </p:cNvPicPr>
          <p:nvPr/>
        </p:nvPicPr>
        <p:blipFill>
          <a:blip r:embed="rId5" r:link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7525" y="2087563"/>
            <a:ext cx="1906588" cy="647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4276</Words>
  <Application>WPS 演示</Application>
  <PresentationFormat>自定义</PresentationFormat>
  <Paragraphs>729</Paragraphs>
  <Slides>36</Slides>
  <Notes>2</Notes>
  <HiddenSlides>4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54" baseType="lpstr">
      <vt:lpstr>Arial</vt:lpstr>
      <vt:lpstr>宋体</vt:lpstr>
      <vt:lpstr>Wingdings</vt:lpstr>
      <vt:lpstr>微软雅黑</vt:lpstr>
      <vt:lpstr>华文细黑</vt:lpstr>
      <vt:lpstr>Courier New</vt:lpstr>
      <vt:lpstr>Calibri</vt:lpstr>
      <vt:lpstr>Times New Roman</vt:lpstr>
      <vt:lpstr>黑体</vt:lpstr>
      <vt:lpstr>华文新魏</vt:lpstr>
      <vt:lpstr>Arial Unicode MS</vt:lpstr>
      <vt:lpstr>楷体_GB2312</vt:lpstr>
      <vt:lpstr>新宋体</vt:lpstr>
      <vt:lpstr>汉仪超粗圆简</vt:lpstr>
      <vt:lpstr>隶书</vt:lpstr>
      <vt:lpstr>Times New Roman</vt:lpstr>
      <vt:lpstr>Courier New</vt:lpstr>
      <vt:lpstr>默认设计模板</vt:lpstr>
      <vt:lpstr>第三节  城市化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二、世界城市化进程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保护和改善城市环境的主要措施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 </dc:creator>
  <cp:lastModifiedBy>Administrator</cp:lastModifiedBy>
  <cp:revision>173</cp:revision>
  <dcterms:created xsi:type="dcterms:W3CDTF">2010-07-19T09:59:00Z</dcterms:created>
  <dcterms:modified xsi:type="dcterms:W3CDTF">2020-05-13T01:50:33Z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