
<file path=[Content_Types].xml><?xml version="1.0" encoding="utf-8"?>
<Types xmlns="http://schemas.openxmlformats.org/package/2006/content-types"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9"/>
  </p:handoutMasterIdLst>
  <p:sldIdLst>
    <p:sldId id="1813" r:id="rId3"/>
    <p:sldId id="1780" r:id="rId4"/>
    <p:sldId id="1828" r:id="rId5"/>
    <p:sldId id="1998" r:id="rId6"/>
    <p:sldId id="1829" r:id="rId7"/>
    <p:sldId id="2010" r:id="rId8"/>
    <p:sldId id="1830" r:id="rId9"/>
    <p:sldId id="1961" r:id="rId10"/>
    <p:sldId id="2011" r:id="rId11"/>
    <p:sldId id="1962" r:id="rId12"/>
    <p:sldId id="1987" r:id="rId13"/>
    <p:sldId id="1963" r:id="rId14"/>
    <p:sldId id="2012" r:id="rId15"/>
    <p:sldId id="1964" r:id="rId16"/>
    <p:sldId id="2001" r:id="rId17"/>
    <p:sldId id="2002" r:id="rId18"/>
    <p:sldId id="2005" r:id="rId19"/>
    <p:sldId id="2007" r:id="rId21"/>
    <p:sldId id="1991" r:id="rId22"/>
    <p:sldId id="1992" r:id="rId23"/>
    <p:sldId id="1993" r:id="rId24"/>
    <p:sldId id="1994" r:id="rId25"/>
    <p:sldId id="2003" r:id="rId26"/>
    <p:sldId id="2004" r:id="rId27"/>
    <p:sldId id="1932" r:id="rId28"/>
  </p:sldIdLst>
  <p:sldSz cx="12190095" cy="6859270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F81BD"/>
    <a:srgbClr val="00CCFF"/>
    <a:srgbClr val="1481E2"/>
    <a:srgbClr val="044491"/>
    <a:srgbClr val="EAE8ED"/>
    <a:srgbClr val="FFFFFF"/>
    <a:srgbClr val="FFD966"/>
    <a:srgbClr val="EEEFF3"/>
    <a:srgbClr val="9D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2" autoAdjust="0"/>
    <p:restoredTop sz="96318" autoAdjust="0"/>
  </p:normalViewPr>
  <p:slideViewPr>
    <p:cSldViewPr>
      <p:cViewPr varScale="1">
        <p:scale>
          <a:sx n="109" d="100"/>
          <a:sy n="109" d="100"/>
        </p:scale>
        <p:origin x="708" y="84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1.vml.rels><?xml version="1.0" encoding="UTF-8" standalone="yes"?>
<Relationships xmlns="http://schemas.openxmlformats.org/package/2006/relationships"><Relationship Id="rId4" Type="http://schemas.openxmlformats.org/officeDocument/2006/relationships/image" Target="../media/image40.emf"/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2.vml.rels><?xml version="1.0" encoding="UTF-8" standalone="yes"?>
<Relationships xmlns="http://schemas.openxmlformats.org/package/2006/relationships"><Relationship Id="rId5" Type="http://schemas.openxmlformats.org/officeDocument/2006/relationships/image" Target="../media/image45.emf"/><Relationship Id="rId4" Type="http://schemas.openxmlformats.org/officeDocument/2006/relationships/image" Target="../media/image44.emf"/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5" Type="http://schemas.openxmlformats.org/officeDocument/2006/relationships/image" Target="../media/image33.emf"/><Relationship Id="rId4" Type="http://schemas.openxmlformats.org/officeDocument/2006/relationships/image" Target="../media/image32.emf"/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4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3789834"/>
            <a:ext cx="12190413" cy="306975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4509914"/>
            <a:ext cx="12190413" cy="234967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4869954"/>
            <a:ext cx="12190413" cy="198963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5229994"/>
            <a:ext cx="12190413" cy="162959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5590034"/>
            <a:ext cx="12190413" cy="126955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5950074"/>
            <a:ext cx="12190413" cy="90951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8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1269554"/>
            <a:ext cx="12190413" cy="559003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7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1629594"/>
            <a:ext cx="12190413" cy="522999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7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1989634"/>
            <a:ext cx="12190413" cy="486995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6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2349674"/>
            <a:ext cx="12190413" cy="450991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6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2709714"/>
            <a:ext cx="12190413" cy="414987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5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3069754"/>
            <a:ext cx="12190413" cy="378983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3429794"/>
            <a:ext cx="12190413" cy="342979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9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" Target="slide19.xml"/><Relationship Id="rId8" Type="http://schemas.openxmlformats.org/officeDocument/2006/relationships/slide" Target="slide14.xml"/><Relationship Id="rId7" Type="http://schemas.openxmlformats.org/officeDocument/2006/relationships/slide" Target="slide1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3" Type="http://schemas.openxmlformats.org/officeDocument/2006/relationships/slide" Target="slide5.xml"/><Relationship Id="rId2" Type="http://schemas.openxmlformats.org/officeDocument/2006/relationships/slide" Target="slide3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8.png"/><Relationship Id="rId11" Type="http://schemas.openxmlformats.org/officeDocument/2006/relationships/slide" Target="slide16.xml"/><Relationship Id="rId10" Type="http://schemas.openxmlformats.org/officeDocument/2006/relationships/slide" Target="slide21.xml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" Target="slide19.xml"/><Relationship Id="rId8" Type="http://schemas.openxmlformats.org/officeDocument/2006/relationships/slide" Target="slide14.xml"/><Relationship Id="rId7" Type="http://schemas.openxmlformats.org/officeDocument/2006/relationships/slide" Target="slide1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3" Type="http://schemas.openxmlformats.org/officeDocument/2006/relationships/slide" Target="slide5.xml"/><Relationship Id="rId2" Type="http://schemas.openxmlformats.org/officeDocument/2006/relationships/slide" Target="slide3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8.png"/><Relationship Id="rId11" Type="http://schemas.openxmlformats.org/officeDocument/2006/relationships/slide" Target="slide16.xml"/><Relationship Id="rId10" Type="http://schemas.openxmlformats.org/officeDocument/2006/relationships/slide" Target="slide21.xml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" Target="slide19.xml"/><Relationship Id="rId8" Type="http://schemas.openxmlformats.org/officeDocument/2006/relationships/slide" Target="slide14.xml"/><Relationship Id="rId7" Type="http://schemas.openxmlformats.org/officeDocument/2006/relationships/slide" Target="slide1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3" Type="http://schemas.openxmlformats.org/officeDocument/2006/relationships/slide" Target="slide5.xml"/><Relationship Id="rId2" Type="http://schemas.openxmlformats.org/officeDocument/2006/relationships/slide" Target="slide3.xml"/><Relationship Id="rId16" Type="http://schemas.openxmlformats.org/officeDocument/2006/relationships/vmlDrawing" Target="../drawings/vmlDrawing3.v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0.emf"/><Relationship Id="rId13" Type="http://schemas.openxmlformats.org/officeDocument/2006/relationships/package" Target="../embeddings/Document3.docx"/><Relationship Id="rId12" Type="http://schemas.openxmlformats.org/officeDocument/2006/relationships/image" Target="../media/image9.png"/><Relationship Id="rId11" Type="http://schemas.openxmlformats.org/officeDocument/2006/relationships/slide" Target="slide16.xml"/><Relationship Id="rId10" Type="http://schemas.openxmlformats.org/officeDocument/2006/relationships/slide" Target="slide21.xml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8" Type="http://schemas.openxmlformats.org/officeDocument/2006/relationships/slide" Target="slide8.xml"/><Relationship Id="rId7" Type="http://schemas.openxmlformats.org/officeDocument/2006/relationships/slide" Target="slide7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2.xml"/><Relationship Id="rId3" Type="http://schemas.openxmlformats.org/officeDocument/2006/relationships/image" Target="../media/image9.png"/><Relationship Id="rId2" Type="http://schemas.openxmlformats.org/officeDocument/2006/relationships/image" Target="../media/image11.emf"/><Relationship Id="rId16" Type="http://schemas.openxmlformats.org/officeDocument/2006/relationships/vmlDrawing" Target="../drawings/vmlDrawing4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16.xml"/><Relationship Id="rId13" Type="http://schemas.openxmlformats.org/officeDocument/2006/relationships/slide" Target="slide21.xml"/><Relationship Id="rId12" Type="http://schemas.openxmlformats.org/officeDocument/2006/relationships/slide" Target="slide19.xml"/><Relationship Id="rId11" Type="http://schemas.openxmlformats.org/officeDocument/2006/relationships/slide" Target="slide14.xml"/><Relationship Id="rId10" Type="http://schemas.openxmlformats.org/officeDocument/2006/relationships/slide" Target="slide12.xml"/><Relationship Id="rId1" Type="http://schemas.openxmlformats.org/officeDocument/2006/relationships/package" Target="../embeddings/Document4.docx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" Target="slide19.xml"/><Relationship Id="rId8" Type="http://schemas.openxmlformats.org/officeDocument/2006/relationships/slide" Target="slide14.xml"/><Relationship Id="rId7" Type="http://schemas.openxmlformats.org/officeDocument/2006/relationships/slide" Target="slide1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3" Type="http://schemas.openxmlformats.org/officeDocument/2006/relationships/slide" Target="slide5.xml"/><Relationship Id="rId2" Type="http://schemas.openxmlformats.org/officeDocument/2006/relationships/slide" Target="slide3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2.png"/><Relationship Id="rId11" Type="http://schemas.openxmlformats.org/officeDocument/2006/relationships/slide" Target="slide16.xml"/><Relationship Id="rId10" Type="http://schemas.openxmlformats.org/officeDocument/2006/relationships/slide" Target="slide21.xml"/><Relationship Id="rId1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" Target="slide19.xml"/><Relationship Id="rId8" Type="http://schemas.openxmlformats.org/officeDocument/2006/relationships/slide" Target="slide14.xml"/><Relationship Id="rId7" Type="http://schemas.openxmlformats.org/officeDocument/2006/relationships/slide" Target="slide1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3" Type="http://schemas.openxmlformats.org/officeDocument/2006/relationships/slide" Target="slide5.xml"/><Relationship Id="rId2" Type="http://schemas.openxmlformats.org/officeDocument/2006/relationships/slide" Target="slide3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2.png"/><Relationship Id="rId11" Type="http://schemas.openxmlformats.org/officeDocument/2006/relationships/slide" Target="slide16.xml"/><Relationship Id="rId10" Type="http://schemas.openxmlformats.org/officeDocument/2006/relationships/slide" Target="slide21.xml"/><Relationship Id="rId1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" Target="slide19.xml"/><Relationship Id="rId8" Type="http://schemas.openxmlformats.org/officeDocument/2006/relationships/slide" Target="slide14.xml"/><Relationship Id="rId7" Type="http://schemas.openxmlformats.org/officeDocument/2006/relationships/slide" Target="slide1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3" Type="http://schemas.openxmlformats.org/officeDocument/2006/relationships/slide" Target="slide5.xml"/><Relationship Id="rId2" Type="http://schemas.openxmlformats.org/officeDocument/2006/relationships/slide" Target="slide3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3.png"/><Relationship Id="rId11" Type="http://schemas.openxmlformats.org/officeDocument/2006/relationships/slide" Target="slide16.xml"/><Relationship Id="rId10" Type="http://schemas.openxmlformats.org/officeDocument/2006/relationships/slide" Target="slide21.xml"/><Relationship Id="rId1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" Target="slide19.xml"/><Relationship Id="rId8" Type="http://schemas.openxmlformats.org/officeDocument/2006/relationships/slide" Target="slide14.xml"/><Relationship Id="rId7" Type="http://schemas.openxmlformats.org/officeDocument/2006/relationships/slide" Target="slide1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3" Type="http://schemas.openxmlformats.org/officeDocument/2006/relationships/slide" Target="slide5.xml"/><Relationship Id="rId25" Type="http://schemas.openxmlformats.org/officeDocument/2006/relationships/notesSlide" Target="../notesSlides/notesSlide1.xml"/><Relationship Id="rId24" Type="http://schemas.openxmlformats.org/officeDocument/2006/relationships/vmlDrawing" Target="../drawings/vmlDrawing5.vml"/><Relationship Id="rId23" Type="http://schemas.openxmlformats.org/officeDocument/2006/relationships/slideLayout" Target="../slideLayouts/slideLayout12.xml"/><Relationship Id="rId22" Type="http://schemas.openxmlformats.org/officeDocument/2006/relationships/image" Target="../media/image18.emf"/><Relationship Id="rId21" Type="http://schemas.openxmlformats.org/officeDocument/2006/relationships/package" Target="../embeddings/Document9.docx"/><Relationship Id="rId20" Type="http://schemas.openxmlformats.org/officeDocument/2006/relationships/image" Target="../media/image17.emf"/><Relationship Id="rId2" Type="http://schemas.openxmlformats.org/officeDocument/2006/relationships/slide" Target="slide3.xml"/><Relationship Id="rId19" Type="http://schemas.openxmlformats.org/officeDocument/2006/relationships/package" Target="../embeddings/Document8.docx"/><Relationship Id="rId18" Type="http://schemas.openxmlformats.org/officeDocument/2006/relationships/image" Target="../media/image16.emf"/><Relationship Id="rId17" Type="http://schemas.openxmlformats.org/officeDocument/2006/relationships/package" Target="../embeddings/Document7.docx"/><Relationship Id="rId16" Type="http://schemas.openxmlformats.org/officeDocument/2006/relationships/image" Target="../media/image15.emf"/><Relationship Id="rId15" Type="http://schemas.openxmlformats.org/officeDocument/2006/relationships/package" Target="../embeddings/Document6.docx"/><Relationship Id="rId14" Type="http://schemas.openxmlformats.org/officeDocument/2006/relationships/image" Target="../media/image14.emf"/><Relationship Id="rId13" Type="http://schemas.openxmlformats.org/officeDocument/2006/relationships/package" Target="../embeddings/Document5.docx"/><Relationship Id="rId12" Type="http://schemas.openxmlformats.org/officeDocument/2006/relationships/image" Target="../media/image13.png"/><Relationship Id="rId11" Type="http://schemas.openxmlformats.org/officeDocument/2006/relationships/slide" Target="slide16.xml"/><Relationship Id="rId10" Type="http://schemas.openxmlformats.org/officeDocument/2006/relationships/slide" Target="slide21.xml"/><Relationship Id="rId1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" Target="slide19.xml"/><Relationship Id="rId8" Type="http://schemas.openxmlformats.org/officeDocument/2006/relationships/slide" Target="slide14.xml"/><Relationship Id="rId7" Type="http://schemas.openxmlformats.org/officeDocument/2006/relationships/slide" Target="slide1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3" Type="http://schemas.openxmlformats.org/officeDocument/2006/relationships/slide" Target="slide5.xml"/><Relationship Id="rId2" Type="http://schemas.openxmlformats.org/officeDocument/2006/relationships/slide" Target="slide3.xml"/><Relationship Id="rId19" Type="http://schemas.openxmlformats.org/officeDocument/2006/relationships/vmlDrawing" Target="../drawings/vmlDrawing6.vml"/><Relationship Id="rId18" Type="http://schemas.openxmlformats.org/officeDocument/2006/relationships/slideLayout" Target="../slideLayouts/slideLayout8.xml"/><Relationship Id="rId17" Type="http://schemas.openxmlformats.org/officeDocument/2006/relationships/image" Target="../media/image21.emf"/><Relationship Id="rId16" Type="http://schemas.openxmlformats.org/officeDocument/2006/relationships/package" Target="../embeddings/Document12.docx"/><Relationship Id="rId15" Type="http://schemas.openxmlformats.org/officeDocument/2006/relationships/image" Target="../media/image20.emf"/><Relationship Id="rId14" Type="http://schemas.openxmlformats.org/officeDocument/2006/relationships/package" Target="../embeddings/Document11.docx"/><Relationship Id="rId13" Type="http://schemas.openxmlformats.org/officeDocument/2006/relationships/image" Target="../media/image19.emf"/><Relationship Id="rId12" Type="http://schemas.openxmlformats.org/officeDocument/2006/relationships/package" Target="../embeddings/Document10.docx"/><Relationship Id="rId11" Type="http://schemas.openxmlformats.org/officeDocument/2006/relationships/slide" Target="slide16.xml"/><Relationship Id="rId10" Type="http://schemas.openxmlformats.org/officeDocument/2006/relationships/slide" Target="slide21.xml"/><Relationship Id="rId1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" Target="slide19.xml"/><Relationship Id="rId8" Type="http://schemas.openxmlformats.org/officeDocument/2006/relationships/slide" Target="slide14.xml"/><Relationship Id="rId7" Type="http://schemas.openxmlformats.org/officeDocument/2006/relationships/slide" Target="slide1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3" Type="http://schemas.openxmlformats.org/officeDocument/2006/relationships/slide" Target="slide5.xml"/><Relationship Id="rId2" Type="http://schemas.openxmlformats.org/officeDocument/2006/relationships/slide" Target="slide3.xml"/><Relationship Id="rId18" Type="http://schemas.openxmlformats.org/officeDocument/2006/relationships/vmlDrawing" Target="../drawings/vmlDrawing7.vml"/><Relationship Id="rId17" Type="http://schemas.openxmlformats.org/officeDocument/2006/relationships/slideLayout" Target="../slideLayouts/slideLayout12.xml"/><Relationship Id="rId16" Type="http://schemas.openxmlformats.org/officeDocument/2006/relationships/image" Target="../media/image24.emf"/><Relationship Id="rId15" Type="http://schemas.openxmlformats.org/officeDocument/2006/relationships/package" Target="../embeddings/Document14.docx"/><Relationship Id="rId14" Type="http://schemas.openxmlformats.org/officeDocument/2006/relationships/image" Target="../media/image23.emf"/><Relationship Id="rId13" Type="http://schemas.openxmlformats.org/officeDocument/2006/relationships/package" Target="../embeddings/Document13.docx"/><Relationship Id="rId12" Type="http://schemas.openxmlformats.org/officeDocument/2006/relationships/image" Target="../media/image22.png"/><Relationship Id="rId11" Type="http://schemas.openxmlformats.org/officeDocument/2006/relationships/slide" Target="slide16.xml"/><Relationship Id="rId10" Type="http://schemas.openxmlformats.org/officeDocument/2006/relationships/slide" Target="slide21.xml"/><Relationship Id="rId1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6.xml"/><Relationship Id="rId8" Type="http://schemas.openxmlformats.org/officeDocument/2006/relationships/slide" Target="slide14.xml"/><Relationship Id="rId7" Type="http://schemas.openxmlformats.org/officeDocument/2006/relationships/slide" Target="slide1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3" Type="http://schemas.openxmlformats.org/officeDocument/2006/relationships/slide" Target="slide5.xml"/><Relationship Id="rId2" Type="http://schemas.openxmlformats.org/officeDocument/2006/relationships/slide" Target="slide3.xml"/><Relationship Id="rId12" Type="http://schemas.openxmlformats.org/officeDocument/2006/relationships/slideLayout" Target="../slideLayouts/slideLayout1.xml"/><Relationship Id="rId11" Type="http://schemas.openxmlformats.org/officeDocument/2006/relationships/slide" Target="slide21.xml"/><Relationship Id="rId10" Type="http://schemas.openxmlformats.org/officeDocument/2006/relationships/slide" Target="slide19.xml"/><Relationship Id="rId1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" Target="slide19.xml"/><Relationship Id="rId8" Type="http://schemas.openxmlformats.org/officeDocument/2006/relationships/slide" Target="slide14.xml"/><Relationship Id="rId7" Type="http://schemas.openxmlformats.org/officeDocument/2006/relationships/slide" Target="slide1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3" Type="http://schemas.openxmlformats.org/officeDocument/2006/relationships/slide" Target="slide5.xml"/><Relationship Id="rId20" Type="http://schemas.openxmlformats.org/officeDocument/2006/relationships/vmlDrawing" Target="../drawings/vmlDrawing8.vml"/><Relationship Id="rId2" Type="http://schemas.openxmlformats.org/officeDocument/2006/relationships/slide" Target="slide3.xml"/><Relationship Id="rId19" Type="http://schemas.openxmlformats.org/officeDocument/2006/relationships/slideLayout" Target="../slideLayouts/slideLayout6.xml"/><Relationship Id="rId18" Type="http://schemas.openxmlformats.org/officeDocument/2006/relationships/image" Target="../media/image27.emf"/><Relationship Id="rId17" Type="http://schemas.openxmlformats.org/officeDocument/2006/relationships/package" Target="../embeddings/Document17.docx"/><Relationship Id="rId16" Type="http://schemas.openxmlformats.org/officeDocument/2006/relationships/image" Target="../media/image22.png"/><Relationship Id="rId15" Type="http://schemas.openxmlformats.org/officeDocument/2006/relationships/image" Target="../media/image26.emf"/><Relationship Id="rId14" Type="http://schemas.openxmlformats.org/officeDocument/2006/relationships/package" Target="../embeddings/Document16.docx"/><Relationship Id="rId13" Type="http://schemas.openxmlformats.org/officeDocument/2006/relationships/image" Target="../media/image25.emf"/><Relationship Id="rId12" Type="http://schemas.openxmlformats.org/officeDocument/2006/relationships/package" Target="../embeddings/Document15.docx"/><Relationship Id="rId11" Type="http://schemas.openxmlformats.org/officeDocument/2006/relationships/slide" Target="slide16.xml"/><Relationship Id="rId10" Type="http://schemas.openxmlformats.org/officeDocument/2006/relationships/slide" Target="slide21.xml"/><Relationship Id="rId1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" Target="slide19.xml"/><Relationship Id="rId8" Type="http://schemas.openxmlformats.org/officeDocument/2006/relationships/slide" Target="slide14.xml"/><Relationship Id="rId7" Type="http://schemas.openxmlformats.org/officeDocument/2006/relationships/slide" Target="slide1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3" Type="http://schemas.openxmlformats.org/officeDocument/2006/relationships/slide" Target="slide5.xml"/><Relationship Id="rId24" Type="http://schemas.openxmlformats.org/officeDocument/2006/relationships/vmlDrawing" Target="../drawings/vmlDrawing9.vml"/><Relationship Id="rId23" Type="http://schemas.openxmlformats.org/officeDocument/2006/relationships/slideLayout" Target="../slideLayouts/slideLayout12.xml"/><Relationship Id="rId22" Type="http://schemas.openxmlformats.org/officeDocument/2006/relationships/image" Target="../media/image33.emf"/><Relationship Id="rId21" Type="http://schemas.openxmlformats.org/officeDocument/2006/relationships/package" Target="../embeddings/Document22.docx"/><Relationship Id="rId20" Type="http://schemas.openxmlformats.org/officeDocument/2006/relationships/image" Target="../media/image32.emf"/><Relationship Id="rId2" Type="http://schemas.openxmlformats.org/officeDocument/2006/relationships/slide" Target="slide3.xml"/><Relationship Id="rId19" Type="http://schemas.openxmlformats.org/officeDocument/2006/relationships/package" Target="../embeddings/Document21.docx"/><Relationship Id="rId18" Type="http://schemas.openxmlformats.org/officeDocument/2006/relationships/image" Target="../media/image31.emf"/><Relationship Id="rId17" Type="http://schemas.openxmlformats.org/officeDocument/2006/relationships/package" Target="../embeddings/Document20.docx"/><Relationship Id="rId16" Type="http://schemas.openxmlformats.org/officeDocument/2006/relationships/image" Target="../media/image30.emf"/><Relationship Id="rId15" Type="http://schemas.openxmlformats.org/officeDocument/2006/relationships/package" Target="../embeddings/Document19.docx"/><Relationship Id="rId14" Type="http://schemas.openxmlformats.org/officeDocument/2006/relationships/image" Target="../media/image29.emf"/><Relationship Id="rId13" Type="http://schemas.openxmlformats.org/officeDocument/2006/relationships/package" Target="../embeddings/Document18.docx"/><Relationship Id="rId12" Type="http://schemas.openxmlformats.org/officeDocument/2006/relationships/image" Target="../media/image28.png"/><Relationship Id="rId11" Type="http://schemas.openxmlformats.org/officeDocument/2006/relationships/slide" Target="slide16.xml"/><Relationship Id="rId10" Type="http://schemas.openxmlformats.org/officeDocument/2006/relationships/slide" Target="slide21.xml"/><Relationship Id="rId1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" Target="slide19.xml"/><Relationship Id="rId8" Type="http://schemas.openxmlformats.org/officeDocument/2006/relationships/slide" Target="slide14.xml"/><Relationship Id="rId7" Type="http://schemas.openxmlformats.org/officeDocument/2006/relationships/slide" Target="slide1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3" Type="http://schemas.openxmlformats.org/officeDocument/2006/relationships/slide" Target="slide5.xml"/><Relationship Id="rId20" Type="http://schemas.openxmlformats.org/officeDocument/2006/relationships/vmlDrawing" Target="../drawings/vmlDrawing10.vml"/><Relationship Id="rId2" Type="http://schemas.openxmlformats.org/officeDocument/2006/relationships/slide" Target="slide3.xml"/><Relationship Id="rId19" Type="http://schemas.openxmlformats.org/officeDocument/2006/relationships/slideLayout" Target="../slideLayouts/slideLayout5.xml"/><Relationship Id="rId18" Type="http://schemas.openxmlformats.org/officeDocument/2006/relationships/image" Target="../media/image28.png"/><Relationship Id="rId17" Type="http://schemas.openxmlformats.org/officeDocument/2006/relationships/image" Target="../media/image36.emf"/><Relationship Id="rId16" Type="http://schemas.openxmlformats.org/officeDocument/2006/relationships/package" Target="../embeddings/Document25.docx"/><Relationship Id="rId15" Type="http://schemas.openxmlformats.org/officeDocument/2006/relationships/image" Target="../media/image35.emf"/><Relationship Id="rId14" Type="http://schemas.openxmlformats.org/officeDocument/2006/relationships/package" Target="../embeddings/Document24.docx"/><Relationship Id="rId13" Type="http://schemas.openxmlformats.org/officeDocument/2006/relationships/image" Target="../media/image34.emf"/><Relationship Id="rId12" Type="http://schemas.openxmlformats.org/officeDocument/2006/relationships/package" Target="../embeddings/Document23.docx"/><Relationship Id="rId11" Type="http://schemas.openxmlformats.org/officeDocument/2006/relationships/slide" Target="slide16.xml"/><Relationship Id="rId10" Type="http://schemas.openxmlformats.org/officeDocument/2006/relationships/slide" Target="slide21.xml"/><Relationship Id="rId1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" Target="slide19.xml"/><Relationship Id="rId8" Type="http://schemas.openxmlformats.org/officeDocument/2006/relationships/slide" Target="slide14.xml"/><Relationship Id="rId7" Type="http://schemas.openxmlformats.org/officeDocument/2006/relationships/slide" Target="slide1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3" Type="http://schemas.openxmlformats.org/officeDocument/2006/relationships/slide" Target="slide5.xml"/><Relationship Id="rId22" Type="http://schemas.openxmlformats.org/officeDocument/2006/relationships/vmlDrawing" Target="../drawings/vmlDrawing11.vml"/><Relationship Id="rId21" Type="http://schemas.openxmlformats.org/officeDocument/2006/relationships/slideLayout" Target="../slideLayouts/slideLayout6.xml"/><Relationship Id="rId20" Type="http://schemas.openxmlformats.org/officeDocument/2006/relationships/image" Target="../media/image28.png"/><Relationship Id="rId2" Type="http://schemas.openxmlformats.org/officeDocument/2006/relationships/slide" Target="slide3.xml"/><Relationship Id="rId19" Type="http://schemas.openxmlformats.org/officeDocument/2006/relationships/image" Target="../media/image40.emf"/><Relationship Id="rId18" Type="http://schemas.openxmlformats.org/officeDocument/2006/relationships/package" Target="../embeddings/Document29.docx"/><Relationship Id="rId17" Type="http://schemas.openxmlformats.org/officeDocument/2006/relationships/image" Target="../media/image39.emf"/><Relationship Id="rId16" Type="http://schemas.openxmlformats.org/officeDocument/2006/relationships/package" Target="../embeddings/Document28.docx"/><Relationship Id="rId15" Type="http://schemas.openxmlformats.org/officeDocument/2006/relationships/image" Target="../media/image38.emf"/><Relationship Id="rId14" Type="http://schemas.openxmlformats.org/officeDocument/2006/relationships/package" Target="../embeddings/Document27.docx"/><Relationship Id="rId13" Type="http://schemas.openxmlformats.org/officeDocument/2006/relationships/image" Target="../media/image37.emf"/><Relationship Id="rId12" Type="http://schemas.openxmlformats.org/officeDocument/2006/relationships/package" Target="../embeddings/Document26.docx"/><Relationship Id="rId11" Type="http://schemas.openxmlformats.org/officeDocument/2006/relationships/slide" Target="slide16.xml"/><Relationship Id="rId10" Type="http://schemas.openxmlformats.org/officeDocument/2006/relationships/slide" Target="slide21.xml"/><Relationship Id="rId1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" Target="slide19.xml"/><Relationship Id="rId8" Type="http://schemas.openxmlformats.org/officeDocument/2006/relationships/slide" Target="slide14.xml"/><Relationship Id="rId7" Type="http://schemas.openxmlformats.org/officeDocument/2006/relationships/slide" Target="slide1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3" Type="http://schemas.openxmlformats.org/officeDocument/2006/relationships/slide" Target="slide5.xml"/><Relationship Id="rId24" Type="http://schemas.openxmlformats.org/officeDocument/2006/relationships/vmlDrawing" Target="../drawings/vmlDrawing12.vml"/><Relationship Id="rId23" Type="http://schemas.openxmlformats.org/officeDocument/2006/relationships/slideLayout" Target="../slideLayouts/slideLayout5.xml"/><Relationship Id="rId22" Type="http://schemas.openxmlformats.org/officeDocument/2006/relationships/image" Target="../media/image45.emf"/><Relationship Id="rId21" Type="http://schemas.openxmlformats.org/officeDocument/2006/relationships/package" Target="../embeddings/Document34.docx"/><Relationship Id="rId20" Type="http://schemas.openxmlformats.org/officeDocument/2006/relationships/image" Target="../media/image44.emf"/><Relationship Id="rId2" Type="http://schemas.openxmlformats.org/officeDocument/2006/relationships/slide" Target="slide3.xml"/><Relationship Id="rId19" Type="http://schemas.openxmlformats.org/officeDocument/2006/relationships/package" Target="../embeddings/Document33.docx"/><Relationship Id="rId18" Type="http://schemas.openxmlformats.org/officeDocument/2006/relationships/image" Target="../media/image43.emf"/><Relationship Id="rId17" Type="http://schemas.openxmlformats.org/officeDocument/2006/relationships/package" Target="../embeddings/Document32.docx"/><Relationship Id="rId16" Type="http://schemas.openxmlformats.org/officeDocument/2006/relationships/image" Target="../media/image42.emf"/><Relationship Id="rId15" Type="http://schemas.openxmlformats.org/officeDocument/2006/relationships/package" Target="../embeddings/Document31.docx"/><Relationship Id="rId14" Type="http://schemas.openxmlformats.org/officeDocument/2006/relationships/image" Target="../media/image28.png"/><Relationship Id="rId13" Type="http://schemas.openxmlformats.org/officeDocument/2006/relationships/image" Target="../media/image41.emf"/><Relationship Id="rId12" Type="http://schemas.openxmlformats.org/officeDocument/2006/relationships/package" Target="../embeddings/Document30.docx"/><Relationship Id="rId11" Type="http://schemas.openxmlformats.org/officeDocument/2006/relationships/slide" Target="slide16.xml"/><Relationship Id="rId10" Type="http://schemas.openxmlformats.org/officeDocument/2006/relationships/slide" Target="slide21.xml"/><Relationship Id="rId1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" Target="slide19.xml"/><Relationship Id="rId8" Type="http://schemas.openxmlformats.org/officeDocument/2006/relationships/slide" Target="slide14.xml"/><Relationship Id="rId7" Type="http://schemas.openxmlformats.org/officeDocument/2006/relationships/slide" Target="slide1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3" Type="http://schemas.openxmlformats.org/officeDocument/2006/relationships/slide" Target="slide5.xml"/><Relationship Id="rId2" Type="http://schemas.openxmlformats.org/officeDocument/2006/relationships/slide" Target="slide3.xml"/><Relationship Id="rId12" Type="http://schemas.openxmlformats.org/officeDocument/2006/relationships/slideLayout" Target="../slideLayouts/slideLayout1.xml"/><Relationship Id="rId11" Type="http://schemas.openxmlformats.org/officeDocument/2006/relationships/slide" Target="slide16.xml"/><Relationship Id="rId10" Type="http://schemas.openxmlformats.org/officeDocument/2006/relationships/slide" Target="slide21.xml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" Target="slide19.xml"/><Relationship Id="rId8" Type="http://schemas.openxmlformats.org/officeDocument/2006/relationships/slide" Target="slide14.xml"/><Relationship Id="rId7" Type="http://schemas.openxmlformats.org/officeDocument/2006/relationships/slide" Target="slide1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3" Type="http://schemas.openxmlformats.org/officeDocument/2006/relationships/slide" Target="slide5.xml"/><Relationship Id="rId2" Type="http://schemas.openxmlformats.org/officeDocument/2006/relationships/slide" Target="slide3.xml"/><Relationship Id="rId12" Type="http://schemas.openxmlformats.org/officeDocument/2006/relationships/slideLayout" Target="../slideLayouts/slideLayout2.xml"/><Relationship Id="rId11" Type="http://schemas.openxmlformats.org/officeDocument/2006/relationships/slide" Target="slide16.xml"/><Relationship Id="rId10" Type="http://schemas.openxmlformats.org/officeDocument/2006/relationships/slide" Target="slide21.xml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" Target="slide19.xml"/><Relationship Id="rId8" Type="http://schemas.openxmlformats.org/officeDocument/2006/relationships/slide" Target="slide14.xml"/><Relationship Id="rId7" Type="http://schemas.openxmlformats.org/officeDocument/2006/relationships/slide" Target="slide1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3" Type="http://schemas.openxmlformats.org/officeDocument/2006/relationships/slide" Target="slide5.xml"/><Relationship Id="rId2" Type="http://schemas.openxmlformats.org/officeDocument/2006/relationships/slide" Target="slide3.xml"/><Relationship Id="rId12" Type="http://schemas.openxmlformats.org/officeDocument/2006/relationships/slideLayout" Target="../slideLayouts/slideLayout1.xml"/><Relationship Id="rId11" Type="http://schemas.openxmlformats.org/officeDocument/2006/relationships/slide" Target="slide16.xml"/><Relationship Id="rId10" Type="http://schemas.openxmlformats.org/officeDocument/2006/relationships/slide" Target="slide21.xml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" Target="slide19.xml"/><Relationship Id="rId8" Type="http://schemas.openxmlformats.org/officeDocument/2006/relationships/slide" Target="slide14.xml"/><Relationship Id="rId7" Type="http://schemas.openxmlformats.org/officeDocument/2006/relationships/slide" Target="slide1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3" Type="http://schemas.openxmlformats.org/officeDocument/2006/relationships/slide" Target="slide5.xml"/><Relationship Id="rId2" Type="http://schemas.openxmlformats.org/officeDocument/2006/relationships/slide" Target="slide3.xml"/><Relationship Id="rId15" Type="http://schemas.openxmlformats.org/officeDocument/2006/relationships/vmlDrawing" Target="../drawings/vmlDrawing1.v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4.emf"/><Relationship Id="rId12" Type="http://schemas.openxmlformats.org/officeDocument/2006/relationships/package" Target="../embeddings/Document1.docx"/><Relationship Id="rId11" Type="http://schemas.openxmlformats.org/officeDocument/2006/relationships/slide" Target="slide16.xml"/><Relationship Id="rId10" Type="http://schemas.openxmlformats.org/officeDocument/2006/relationships/slide" Target="slide21.xml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" Target="slide12.xml"/><Relationship Id="rId8" Type="http://schemas.openxmlformats.org/officeDocument/2006/relationships/slide" Target="slide10.xml"/><Relationship Id="rId7" Type="http://schemas.openxmlformats.org/officeDocument/2006/relationships/slide" Target="slide8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Relationship Id="rId3" Type="http://schemas.openxmlformats.org/officeDocument/2006/relationships/slide" Target="slide2.xml"/><Relationship Id="rId2" Type="http://schemas.openxmlformats.org/officeDocument/2006/relationships/image" Target="../media/image5.emf"/><Relationship Id="rId16" Type="http://schemas.openxmlformats.org/officeDocument/2006/relationships/vmlDrawing" Target="../drawings/vmlDrawing2.v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6.png"/><Relationship Id="rId13" Type="http://schemas.openxmlformats.org/officeDocument/2006/relationships/slide" Target="slide16.xml"/><Relationship Id="rId12" Type="http://schemas.openxmlformats.org/officeDocument/2006/relationships/slide" Target="slide21.xml"/><Relationship Id="rId11" Type="http://schemas.openxmlformats.org/officeDocument/2006/relationships/slide" Target="slide19.xml"/><Relationship Id="rId10" Type="http://schemas.openxmlformats.org/officeDocument/2006/relationships/slide" Target="slide14.xml"/><Relationship Id="rId1" Type="http://schemas.openxmlformats.org/officeDocument/2006/relationships/package" Target="../embeddings/Document2.docx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" Target="slide19.xml"/><Relationship Id="rId8" Type="http://schemas.openxmlformats.org/officeDocument/2006/relationships/slide" Target="slide14.xml"/><Relationship Id="rId7" Type="http://schemas.openxmlformats.org/officeDocument/2006/relationships/slide" Target="slide1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3" Type="http://schemas.openxmlformats.org/officeDocument/2006/relationships/slide" Target="slide5.xml"/><Relationship Id="rId2" Type="http://schemas.openxmlformats.org/officeDocument/2006/relationships/slide" Target="slide3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7.png"/><Relationship Id="rId11" Type="http://schemas.openxmlformats.org/officeDocument/2006/relationships/slide" Target="slide16.xml"/><Relationship Id="rId10" Type="http://schemas.openxmlformats.org/officeDocument/2006/relationships/slide" Target="slide21.xml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" Target="slide19.xml"/><Relationship Id="rId8" Type="http://schemas.openxmlformats.org/officeDocument/2006/relationships/slide" Target="slide14.xml"/><Relationship Id="rId7" Type="http://schemas.openxmlformats.org/officeDocument/2006/relationships/slide" Target="slide1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3" Type="http://schemas.openxmlformats.org/officeDocument/2006/relationships/slide" Target="slide5.xml"/><Relationship Id="rId2" Type="http://schemas.openxmlformats.org/officeDocument/2006/relationships/slide" Target="slide3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7.png"/><Relationship Id="rId11" Type="http://schemas.openxmlformats.org/officeDocument/2006/relationships/slide" Target="slide16.xml"/><Relationship Id="rId10" Type="http://schemas.openxmlformats.org/officeDocument/2006/relationships/slide" Target="slide21.xml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/>
        </p:nvSpPr>
        <p:spPr>
          <a:xfrm>
            <a:off x="0" y="0"/>
            <a:ext cx="6880485" cy="6859587"/>
          </a:xfrm>
          <a:prstGeom prst="rtTriangle">
            <a:avLst/>
          </a:prstGeom>
          <a:blipFill dpi="0" rotWithShape="1">
            <a:blip r:embed="rId1">
              <a:alphaModFix amt="70000"/>
            </a:blip>
            <a:srcRect/>
            <a:stretch>
              <a:fillRect l="-20000"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4800">
              <a:solidFill>
                <a:prstClr val="white"/>
              </a:solidFill>
              <a:latin typeface="迷你简菱心" panose="02010609000101010101" pitchFamily="49" charset="-122"/>
              <a:ea typeface="迷你简菱心" panose="0201060900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59101" y="2772451"/>
            <a:ext cx="5441765" cy="16435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  <a:tabLst>
                <a:tab pos="2334895" algn="l"/>
              </a:tabLst>
            </a:pPr>
            <a:r>
              <a:rPr lang="en-US" altLang="zh-CN" sz="4200" b="1" dirty="0" smtClean="0">
                <a:solidFill>
                  <a:srgbClr val="0444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4200" b="1" dirty="0" smtClean="0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zh-CN" sz="4200" b="1" dirty="0" smtClean="0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＋</a:t>
            </a:r>
            <a:r>
              <a:rPr lang="en-US" altLang="zh-CN" sz="4200" b="1" dirty="0" smtClean="0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zh-CN" sz="4200" b="1" dirty="0" smtClean="0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＋</a:t>
            </a:r>
            <a:r>
              <a:rPr lang="en-US" altLang="zh-CN" sz="4200" b="1" dirty="0" smtClean="0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en-US" altLang="zh-CN" sz="4200" b="1" dirty="0" smtClean="0">
                <a:solidFill>
                  <a:srgbClr val="0444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4200" b="1" dirty="0" smtClean="0">
              <a:solidFill>
                <a:srgbClr val="04449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tabLst>
                <a:tab pos="2334895" algn="l"/>
              </a:tabLst>
            </a:pPr>
            <a:r>
              <a:rPr lang="zh-CN" altLang="zh-CN" sz="4200" b="1" dirty="0" smtClean="0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章</a:t>
            </a:r>
            <a:r>
              <a:rPr lang="zh-CN" altLang="zh-CN" sz="4200" b="1" dirty="0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末综合能力滚动练</a:t>
            </a:r>
            <a:endParaRPr lang="zh-CN" altLang="zh-CN" sz="4200" b="1" dirty="0">
              <a:solidFill>
                <a:srgbClr val="04449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38" y="-60498"/>
            <a:ext cx="4711818" cy="47118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4566" y="693490"/>
            <a:ext cx="11412000" cy="184855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6.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质量为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的滑块用轻弹簧连接，以恒定的速度</a:t>
            </a:r>
            <a:r>
              <a:rPr lang="en-US" altLang="zh-CN" sz="2600" i="1" kern="100" dirty="0"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沿光滑水平面运动，与位于正对面的质量为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的静止滑块发生碰撞，如图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所示，碰撞时间极短，在碰撞过程中，下列情况可能发生的是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513256" y="3069754"/>
            <a:ext cx="6864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6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3</a:t>
            </a:r>
            <a:endParaRPr lang="zh-CN" altLang="en-US" sz="2600" b="1" dirty="0"/>
          </a:p>
        </p:txBody>
      </p:sp>
      <p:sp>
        <p:nvSpPr>
          <p:cNvPr id="1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4566" y="117426"/>
            <a:ext cx="2518638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600" b="1" kern="100" dirty="0">
                <a:solidFill>
                  <a:srgbClr val="0000FF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二、多项选择题</a:t>
            </a:r>
            <a:endParaRPr lang="zh-CN" altLang="zh-CN" sz="260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21539" name="Picture 3" descr="6-7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398" y="1773610"/>
            <a:ext cx="3926022" cy="125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34566" y="3501802"/>
            <a:ext cx="1152128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en-US" altLang="zh-CN" sz="2600" i="1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en-US" altLang="zh-CN" sz="2600" kern="100" baseline="-250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的速度不变，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的速度变为</a:t>
            </a:r>
            <a:r>
              <a:rPr lang="en-US" altLang="zh-CN" sz="2600" i="1" kern="100" dirty="0"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sz="2600" i="1" kern="100" dirty="0"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，而且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满足</a:t>
            </a:r>
            <a:r>
              <a:rPr lang="en-US" altLang="zh-CN" sz="2600" i="1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en-US" altLang="zh-CN" sz="2600" i="1" kern="100" dirty="0" err="1"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en-US" altLang="zh-CN" sz="2600" i="1" kern="100" dirty="0"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en-US" altLang="zh-CN" sz="2600" i="1" kern="100" dirty="0"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的速度不变，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的速度都变为</a:t>
            </a:r>
            <a:r>
              <a:rPr lang="en-US" altLang="zh-CN" sz="2600" i="1" kern="100" dirty="0"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′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，且满足</a:t>
            </a:r>
            <a:r>
              <a:rPr lang="en-US" altLang="zh-CN" sz="2600" i="1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en-US" altLang="zh-CN" sz="2600" i="1" kern="100" dirty="0" err="1"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en-US" altLang="zh-CN" sz="2600" i="1" kern="100" dirty="0"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′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di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速度均发生变化，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速度都变为</a:t>
            </a:r>
            <a:r>
              <a:rPr lang="en-US" altLang="zh-CN" sz="2600" i="1" kern="100" dirty="0"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的速度变为</a:t>
            </a:r>
            <a:r>
              <a:rPr lang="en-US" altLang="zh-CN" sz="2600" i="1" kern="100" dirty="0"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，且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满足</a:t>
            </a:r>
            <a:endParaRPr lang="en-US" altLang="zh-CN" sz="2600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en-US" altLang="zh-CN" sz="2600" i="1" kern="100" dirty="0"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en-US" altLang="zh-CN" sz="2600" i="1" kern="100" dirty="0"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en-US" altLang="zh-CN" sz="2600" i="1" kern="100" dirty="0"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4566" y="2421682"/>
            <a:ext cx="7200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en-US" altLang="zh-CN" sz="26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en-US" altLang="zh-CN" sz="2600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速度均发生变化，分别为</a:t>
            </a:r>
            <a:r>
              <a:rPr lang="en-US" altLang="zh-CN" sz="2600" i="1" kern="100" dirty="0">
                <a:solidFill>
                  <a:prstClr val="black"/>
                </a:solidFill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en-US" altLang="zh-CN" sz="2600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solidFill>
                  <a:prstClr val="black"/>
                </a:solidFill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en-US" altLang="zh-CN" sz="2600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solidFill>
                  <a:prstClr val="black"/>
                </a:solidFill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en-US" altLang="zh-CN" sz="2600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endParaRPr lang="en-US" altLang="zh-CN" sz="2600" kern="1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</a:t>
            </a:r>
            <a:r>
              <a:rPr lang="zh-CN" altLang="zh-CN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而且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满足</a:t>
            </a:r>
            <a:r>
              <a:rPr lang="en-US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en-US" altLang="zh-CN" sz="26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en-US" altLang="zh-CN" sz="2600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</a:t>
            </a:r>
            <a:r>
              <a:rPr lang="en-US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en-US" altLang="zh-CN" sz="2600" i="1" kern="100" dirty="0">
                <a:solidFill>
                  <a:prstClr val="black"/>
                </a:solidFill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en-US" altLang="zh-CN" sz="2600" i="1" kern="100" dirty="0">
                <a:solidFill>
                  <a:prstClr val="black"/>
                </a:solidFill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en-US" altLang="zh-CN" sz="2600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en-US" altLang="zh-CN" sz="2600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</a:t>
            </a:r>
            <a:r>
              <a:rPr lang="en-US" altLang="zh-CN" sz="2600" i="1" kern="100" dirty="0">
                <a:solidFill>
                  <a:prstClr val="black"/>
                </a:solidFill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en-US" altLang="zh-CN" sz="2600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6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en-US" altLang="zh-CN" sz="2600" i="1" kern="100" dirty="0">
                <a:solidFill>
                  <a:prstClr val="black"/>
                </a:solidFill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en-US" altLang="zh-CN" sz="2600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930" y="3501802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180930" y="4077866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53202" y="2709714"/>
            <a:ext cx="11412000" cy="132341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碰后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的速度变为</a:t>
            </a:r>
            <a:r>
              <a:rPr lang="en-US" altLang="zh-CN" sz="2600" i="1" kern="100" dirty="0"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600" i="1" kern="100" dirty="0"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，由动量守恒定律得：</a:t>
            </a:r>
            <a:r>
              <a:rPr lang="en-US" altLang="zh-CN" sz="2600" i="1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en-US" altLang="zh-CN" sz="2600" i="1" kern="100" dirty="0" err="1"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en-US" altLang="zh-CN" sz="2600" i="1" kern="100" dirty="0"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en-US" altLang="zh-CN" sz="2600" i="1" kern="100" dirty="0"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6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若碰后</a:t>
            </a:r>
            <a:r>
              <a:rPr lang="en-US" altLang="zh-CN" sz="26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6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速度相同，由动量守恒定律得：</a:t>
            </a:r>
            <a:r>
              <a:rPr lang="en-US" altLang="zh-CN" sz="2600" i="1" kern="10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en-US" altLang="zh-CN" sz="2600" i="1" kern="100" dirty="0" err="1" smtClean="0"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6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6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600" i="1" kern="100" dirty="0" smtClean="0"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16" name="Picture 3" descr="6-7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342" y="1386299"/>
            <a:ext cx="3926022" cy="125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53202" y="1417052"/>
            <a:ext cx="67687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600" b="1" kern="100" dirty="0">
                <a:solidFill>
                  <a:srgbClr val="0000FF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碰撞的瞬间</a:t>
            </a:r>
            <a:r>
              <a:rPr lang="en-US" altLang="zh-CN" sz="26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6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组成的系统动量守恒，</a:t>
            </a:r>
            <a:r>
              <a:rPr lang="en-US" altLang="zh-CN" sz="26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en-US" altLang="zh-CN" sz="2600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的速度不变，以</a:t>
            </a:r>
            <a:r>
              <a:rPr lang="en-US" altLang="zh-CN" sz="26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的初速度方向为正方向，</a:t>
            </a:r>
            <a:endParaRPr lang="en-US" altLang="zh-CN" sz="2600" kern="1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75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4566" y="420342"/>
            <a:ext cx="835292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7.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(2019·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江苏南京市六校联考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如图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所示，小球套在光滑的竖直杆上，轻弹簧一端固定于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点，另一端与小球相连，现将小球从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点由静止释放，它在下降的过程中经过了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点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已知在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两点处，弹簧对小球的弹力大小相等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，且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∠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ONM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&lt;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∠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OMN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&lt;   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在小球从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点运动到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点的过程中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0055646" y="3573810"/>
            <a:ext cx="6864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6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4</a:t>
            </a:r>
            <a:endParaRPr lang="zh-CN" altLang="en-US" sz="2600" dirty="0"/>
          </a:p>
        </p:txBody>
      </p:sp>
      <p:sp>
        <p:nvSpPr>
          <p:cNvPr id="2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284731" name="Picture 59" descr="R5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630" y="621482"/>
            <a:ext cx="1201241" cy="288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34566" y="3357786"/>
            <a:ext cx="1152128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弹力对小球先做正功后做负功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有两个时刻小球的加速度等于重力加速度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弹簧长度最短时，弹力对小球做功的功率为零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小球到达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点时的动能等于其在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两点的重力势能差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930" y="3933850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180930" y="4581922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5" name="TextBox 14"/>
          <p:cNvSpPr txBox="1"/>
          <p:nvPr/>
        </p:nvSpPr>
        <p:spPr>
          <a:xfrm>
            <a:off x="180930" y="5157986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313021" y="2781722"/>
          <a:ext cx="52387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78" name="文档" r:id="rId13" imgW="525780" imgH="795655" progId="Word.Document.12">
                  <p:embed/>
                </p:oleObj>
              </mc:Choice>
              <mc:Fallback>
                <p:oleObj name="文档" r:id="rId13" imgW="525780" imgH="795655" progId="Word.Document.12">
                  <p:embed/>
                  <p:pic>
                    <p:nvPicPr>
                      <p:cNvPr id="0" name="图片 33177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13021" y="2781722"/>
                        <a:ext cx="523875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23992" y="97672"/>
          <a:ext cx="1142841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00" name="文档" r:id="rId1" imgW="11430000" imgH="792480" progId="Word.Document.12">
                  <p:embed/>
                </p:oleObj>
              </mc:Choice>
              <mc:Fallback>
                <p:oleObj name="文档" r:id="rId1" imgW="11430000" imgH="792480" progId="Word.Document.12">
                  <p:embed/>
                  <p:pic>
                    <p:nvPicPr>
                      <p:cNvPr id="0" name="图片 32359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23992" y="97672"/>
                        <a:ext cx="11428413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334566" y="3789834"/>
            <a:ext cx="11521280" cy="2827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弹簧与杆垂直时及弹簧处于原长时，小球加速度等于重力加速度，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6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弹簧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与杆垂直时，弹力方向与小球的速度方向垂直，则弹力对小球做功的功率为零，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6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两点弹簧弹性势能相等，由机械能守恒定律可知，小球在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点的动能等于从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点到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点重力势能的减小量，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4566" y="690528"/>
            <a:ext cx="8806259" cy="338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5000"/>
              </a:lnSpc>
            </a:pP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则小球在</a:t>
            </a:r>
            <a:r>
              <a:rPr lang="en-US" altLang="zh-CN" sz="26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点时弹簧处于压缩状态，在</a:t>
            </a:r>
            <a:r>
              <a:rPr lang="en-US" altLang="zh-CN" sz="26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点时弹簧处于拉伸状态，小球从</a:t>
            </a:r>
            <a:r>
              <a:rPr lang="en-US" altLang="zh-CN" sz="26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点运动到</a:t>
            </a:r>
            <a:r>
              <a:rPr lang="en-US" altLang="zh-CN" sz="26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的过程中，弹簧长度先缩短，当弹簧与竖直杆垂直时弹簧最短，弹力对小球做负功；随后弹簧伸长，弹力做正功；当弹簧恢复到原长时，弹力为零；随后弹力对小球做负功，故整个过程中，弹力对小球先做负功，再做正功，之后做负功，</a:t>
            </a:r>
            <a:r>
              <a:rPr lang="en-US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错误；</a:t>
            </a:r>
            <a:endParaRPr lang="en-US" altLang="zh-CN" sz="2600" kern="1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59" descr="R5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646" y="909514"/>
            <a:ext cx="1201241" cy="288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34566" y="426095"/>
            <a:ext cx="7218168" cy="252374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8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如图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5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所示，在光滑的水平面上有一静止的物体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，物体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上有一光滑的半圆弧轨道，最低点为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为同一水平直径上的两点，现让小滑块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从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点由静止下滑，则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263558" y="2133650"/>
            <a:ext cx="686406" cy="616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6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324610" name="Picture 2" descr="6-79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406" y="477466"/>
            <a:ext cx="3904280" cy="174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34566" y="2784912"/>
            <a:ext cx="1152127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小滑块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到达物体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上的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点时小滑块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的速度不为零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di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小滑块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从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点到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点的过程中物体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向左运动，小滑块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从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点到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点的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过程</a:t>
            </a:r>
            <a:endParaRPr lang="en-US" altLang="zh-CN" sz="2600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中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物体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向右运动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若小滑块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由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点正上方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h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高处自由下落，则由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点飞出时做竖直上抛运动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物体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与小滑块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组成的系统机械能守恒，水平方向动量守恒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TextBox 14"/>
          <p:cNvSpPr txBox="1"/>
          <p:nvPr/>
        </p:nvSpPr>
        <p:spPr>
          <a:xfrm>
            <a:off x="180930" y="4546002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5" name="TextBox 14"/>
          <p:cNvSpPr txBox="1"/>
          <p:nvPr/>
        </p:nvSpPr>
        <p:spPr>
          <a:xfrm>
            <a:off x="180930" y="5157986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4566" y="621482"/>
            <a:ext cx="11521280" cy="617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0000FF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物体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和小滑块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组成的系统机械能守恒，水平方向动量守恒，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6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566" y="1197546"/>
            <a:ext cx="74888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小滑块</a:t>
            </a:r>
            <a:r>
              <a:rPr lang="en-US" altLang="zh-CN" sz="26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滑到右端两者水平方向具有相同的速度：</a:t>
            </a:r>
            <a:r>
              <a:rPr lang="en-US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6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6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en-US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600" i="1" kern="100" dirty="0">
                <a:solidFill>
                  <a:prstClr val="black"/>
                </a:solidFill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i="1" kern="100" dirty="0">
                <a:solidFill>
                  <a:prstClr val="black"/>
                </a:solidFill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，可知小滑块</a:t>
            </a:r>
            <a:r>
              <a:rPr lang="en-US" altLang="zh-CN" sz="26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到达物体</a:t>
            </a:r>
            <a:r>
              <a:rPr lang="en-US" altLang="zh-CN" sz="26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上的</a:t>
            </a:r>
            <a:r>
              <a:rPr lang="en-US" altLang="zh-CN" sz="26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点时，小滑块</a:t>
            </a:r>
            <a:r>
              <a:rPr lang="en-US" altLang="zh-CN" sz="26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、物体</a:t>
            </a:r>
            <a:r>
              <a:rPr lang="en-US" altLang="zh-CN" sz="26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的水平速度为零，故当小滑块</a:t>
            </a:r>
            <a:r>
              <a:rPr lang="en-US" altLang="zh-CN" sz="26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从</a:t>
            </a:r>
            <a:r>
              <a:rPr lang="en-US" altLang="zh-CN" sz="26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点由静止下滑，则能恰好到达</a:t>
            </a:r>
            <a:r>
              <a:rPr lang="en-US" altLang="zh-CN" sz="26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点，当小滑块由</a:t>
            </a:r>
            <a:r>
              <a:rPr lang="en-US" altLang="zh-CN" sz="26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点正上方</a:t>
            </a:r>
            <a:r>
              <a:rPr lang="en-US" altLang="zh-CN" sz="26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高处自由下落，则由</a:t>
            </a:r>
            <a:r>
              <a:rPr lang="en-US" altLang="zh-CN" sz="26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点飞出时做竖直上抛运动，</a:t>
            </a:r>
            <a:r>
              <a:rPr lang="en-US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错误，</a:t>
            </a:r>
            <a:r>
              <a:rPr lang="en-US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600" kern="1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4566" y="4729420"/>
            <a:ext cx="115212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小滑块</a:t>
            </a:r>
            <a:r>
              <a:rPr lang="en-US" altLang="zh-CN" sz="26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从</a:t>
            </a:r>
            <a:r>
              <a:rPr lang="en-US" altLang="zh-CN" sz="26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点到</a:t>
            </a:r>
            <a:r>
              <a:rPr lang="en-US" altLang="zh-CN" sz="26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点的过程中物体</a:t>
            </a:r>
            <a:r>
              <a:rPr lang="en-US" altLang="zh-CN" sz="26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向左加速运动，小滑块</a:t>
            </a:r>
            <a:r>
              <a:rPr lang="en-US" altLang="zh-CN" sz="26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从</a:t>
            </a:r>
            <a:r>
              <a:rPr lang="en-US" altLang="zh-CN" sz="26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点到</a:t>
            </a:r>
            <a:r>
              <a:rPr lang="en-US" altLang="zh-CN" sz="26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点的过程中物体</a:t>
            </a:r>
            <a:r>
              <a:rPr lang="en-US" altLang="zh-CN" sz="26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向左减速运动，选项</a:t>
            </a:r>
            <a:r>
              <a:rPr lang="en-US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en-US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3" name="Picture 2" descr="6-79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406" y="1989634"/>
            <a:ext cx="3904280" cy="174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34566" y="785549"/>
            <a:ext cx="11412000" cy="552456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  <a:tabLst>
                <a:tab pos="35687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9.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某同学欲采用课本上介绍的气垫导轨和光电计时器等器材进行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验证动量守恒定律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的实验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实验装置如图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6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所示，下面是实验的主要步骤：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①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安装好气垫导轨和光电门，调节气垫导轨的调节旋钮，使导轨水平；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②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测得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两滑块上遮光片的宽度均为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；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altLang="zh-CN" sz="2600" kern="100" spc="-15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③</a:t>
            </a:r>
            <a:r>
              <a:rPr lang="zh-CN" altLang="zh-CN" sz="2600" kern="100" spc="-15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得到</a:t>
            </a:r>
            <a:r>
              <a:rPr lang="en-US" altLang="zh-CN" sz="2600" i="1" kern="100" spc="-15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spc="-15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spc="-15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spc="-15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两滑块</a:t>
            </a:r>
            <a:r>
              <a:rPr lang="en-US" altLang="zh-CN" sz="2600" kern="100" spc="-15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sz="2600" kern="100" spc="-15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包含遮光片</a:t>
            </a:r>
            <a:r>
              <a:rPr lang="en-US" altLang="zh-CN" sz="2600" kern="100" spc="-15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spc="-15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的质量</a:t>
            </a:r>
            <a:r>
              <a:rPr lang="en-US" altLang="zh-CN" sz="2600" i="1" kern="100" spc="-15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en-US" altLang="zh-CN" sz="2600" kern="100" spc="-15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spc="-15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spc="-15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en-US" altLang="zh-CN" sz="2600" kern="100" spc="-15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spc="-15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；</a:t>
            </a:r>
            <a:endParaRPr lang="zh-CN" altLang="zh-CN" sz="2600" kern="100" spc="-15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④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向气垫导轨通入压缩空气；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⑤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利用气垫导轨左右的弹射装置，使滑块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分别向右和向左运动，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测</a:t>
            </a:r>
            <a:endParaRPr lang="en-US" altLang="zh-CN" sz="2600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出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滑块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在碰撞前经过光电门过程中挡光时间分别为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Δ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t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Δ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t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；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⑥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观察发现滑块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碰撞后通过粘胶粘合在一起，运动方向与滑块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碰撞前运动方向相同，此后滑块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再次经过光电门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时挡光时间为</a:t>
            </a:r>
            <a:r>
              <a:rPr lang="en-US" altLang="zh-CN" sz="2600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Δ</a:t>
            </a:r>
            <a:r>
              <a:rPr lang="en-US" altLang="zh-CN" sz="2600" i="1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t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sz="2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34566" y="117426"/>
            <a:ext cx="2185214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600" b="1" kern="100" dirty="0">
                <a:solidFill>
                  <a:srgbClr val="0000FF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三、非选择题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25634" name="Picture 2" descr="6-8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342" y="2628531"/>
            <a:ext cx="4463204" cy="117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335566" y="3564635"/>
            <a:ext cx="686406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6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2187927"/>
            <a:ext cx="12190413" cy="953835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 dirty="0"/>
          </a:p>
        </p:txBody>
      </p:sp>
      <p:sp>
        <p:nvSpPr>
          <p:cNvPr id="3" name="矩形 2"/>
          <p:cNvSpPr/>
          <p:nvPr/>
        </p:nvSpPr>
        <p:spPr>
          <a:xfrm>
            <a:off x="334566" y="261442"/>
            <a:ext cx="11521280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试解答下列问题：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碰撞前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滑块的速度大小为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endParaRPr lang="en-US" altLang="zh-CN" sz="2600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80000"/>
              </a:lnSpc>
              <a:spcAft>
                <a:spcPts val="0"/>
              </a:spcAf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碰撞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前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滑块的速度大小为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18" name="Picture 2" descr="6-8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246" y="621482"/>
            <a:ext cx="5400476" cy="141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159102" y="675384"/>
          <a:ext cx="69056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33" name="文档" r:id="rId13" imgW="692150" imgH="795655" progId="Word.Document.12">
                  <p:embed/>
                </p:oleObj>
              </mc:Choice>
              <mc:Fallback>
                <p:oleObj name="文档" r:id="rId13" imgW="692150" imgH="795655" progId="Word.Document.12">
                  <p:embed/>
                  <p:pic>
                    <p:nvPicPr>
                      <p:cNvPr id="0" name="图片 32673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159102" y="675384"/>
                        <a:ext cx="690563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655046" y="1348609"/>
          <a:ext cx="75406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34" name="文档" r:id="rId15" imgW="755650" imgH="795655" progId="Word.Document.12">
                  <p:embed/>
                </p:oleObj>
              </mc:Choice>
              <mc:Fallback>
                <p:oleObj name="文档" r:id="rId15" imgW="755650" imgH="795655" progId="Word.Document.12">
                  <p:embed/>
                  <p:pic>
                    <p:nvPicPr>
                      <p:cNvPr id="0" name="图片 32673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655046" y="1348609"/>
                        <a:ext cx="754063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406574" y="2231678"/>
          <a:ext cx="1112202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35" name="文档" r:id="rId17" imgW="11123930" imgH="1056005" progId="Word.Document.12">
                  <p:embed/>
                </p:oleObj>
              </mc:Choice>
              <mc:Fallback>
                <p:oleObj name="文档" r:id="rId17" imgW="11123930" imgH="1056005" progId="Word.Document.12">
                  <p:embed/>
                  <p:pic>
                    <p:nvPicPr>
                      <p:cNvPr id="0" name="图片 32673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06574" y="2231678"/>
                        <a:ext cx="11122025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矩形 22"/>
          <p:cNvSpPr/>
          <p:nvPr/>
        </p:nvSpPr>
        <p:spPr>
          <a:xfrm>
            <a:off x="334566" y="3357786"/>
            <a:ext cx="11449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为了验证碰撞中动量守恒，需要验证的关系式是：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用题中物理量表示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).</a:t>
            </a:r>
            <a:endParaRPr lang="zh-CN" altLang="zh-CN" sz="1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8255446" y="2952481"/>
          <a:ext cx="2887663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36" name="文档" r:id="rId19" imgW="2889250" imgH="1245235" progId="Word.Document.12">
                  <p:embed/>
                </p:oleObj>
              </mc:Choice>
              <mc:Fallback>
                <p:oleObj name="文档" r:id="rId19" imgW="2889250" imgH="1245235" progId="Word.Document.12">
                  <p:embed/>
                  <p:pic>
                    <p:nvPicPr>
                      <p:cNvPr id="0" name="图片 32673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255446" y="2952481"/>
                        <a:ext cx="2887663" cy="124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矩形 27"/>
          <p:cNvSpPr/>
          <p:nvPr/>
        </p:nvSpPr>
        <p:spPr>
          <a:xfrm>
            <a:off x="334566" y="4665543"/>
            <a:ext cx="115212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600" b="1" kern="100" dirty="0">
                <a:solidFill>
                  <a:srgbClr val="0000FF"/>
                </a:solidFill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为了验证碰撞中动量守恒，需要验证关系式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600" i="1" kern="100" dirty="0"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i="1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600" i="1" kern="100" dirty="0"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i="1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en-US" altLang="zh-CN" sz="2600" i="1" kern="100" dirty="0"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en-US" dirty="0"/>
          </a:p>
        </p:txBody>
      </p:sp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406574" y="5132635"/>
          <a:ext cx="8839200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37" name="文档" r:id="rId21" imgW="8839200" imgH="1035050" progId="Word.Document.12">
                  <p:embed/>
                </p:oleObj>
              </mc:Choice>
              <mc:Fallback>
                <p:oleObj name="文档" r:id="rId21" imgW="8839200" imgH="1035050" progId="Word.Document.12">
                  <p:embed/>
                  <p:pic>
                    <p:nvPicPr>
                      <p:cNvPr id="0" name="图片 326736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06574" y="5132635"/>
                        <a:ext cx="8839200" cy="103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4566" y="621482"/>
            <a:ext cx="11521280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(3)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有同学认为利用此实验装置还能计算碰撞过程中损失的机械能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请用上述实验过程测出的相关物理量，表示出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系统在碰撞过程中损失的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机械能</a:t>
            </a:r>
            <a:endParaRPr lang="en-US" altLang="zh-CN" sz="2600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260000"/>
              </a:lnSpc>
              <a:spcAft>
                <a:spcPts val="0"/>
              </a:spcAft>
            </a:pP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Δ</a:t>
            </a:r>
            <a:r>
              <a:rPr lang="en-US" altLang="zh-CN" sz="2600" i="1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E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__________________________(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用题中物理量表示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342678" y="1726235"/>
          <a:ext cx="40513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41" name="文档" r:id="rId12" imgW="4052570" imgH="993775" progId="Word.Document.12">
                  <p:embed/>
                </p:oleObj>
              </mc:Choice>
              <mc:Fallback>
                <p:oleObj name="文档" r:id="rId12" imgW="4052570" imgH="993775" progId="Word.Document.12">
                  <p:embed/>
                  <p:pic>
                    <p:nvPicPr>
                      <p:cNvPr id="0" name="图片 31544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342678" y="1726235"/>
                        <a:ext cx="4051300" cy="99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19"/>
          <p:cNvSpPr/>
          <p:nvPr/>
        </p:nvSpPr>
        <p:spPr>
          <a:xfrm>
            <a:off x="334566" y="3225383"/>
            <a:ext cx="115212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600" b="1" kern="100" dirty="0">
                <a:solidFill>
                  <a:srgbClr val="0000FF"/>
                </a:solidFill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系统在碰撞过程中损失的机械能</a:t>
            </a:r>
            <a:endParaRPr lang="zh-CN" altLang="en-US" dirty="0"/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406574" y="3716164"/>
          <a:ext cx="5621338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42" name="文档" r:id="rId14" imgW="5622290" imgH="795655" progId="Word.Document.12">
                  <p:embed/>
                </p:oleObj>
              </mc:Choice>
              <mc:Fallback>
                <p:oleObj name="文档" r:id="rId14" imgW="5622290" imgH="795655" progId="Word.Document.12">
                  <p:embed/>
                  <p:pic>
                    <p:nvPicPr>
                      <p:cNvPr id="0" name="图片 31544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06574" y="3716164"/>
                        <a:ext cx="5621338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406574" y="4437906"/>
          <a:ext cx="6461125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43" name="文档" r:id="rId16" imgW="6461760" imgH="1062355" progId="Word.Document.12">
                  <p:embed/>
                </p:oleObj>
              </mc:Choice>
              <mc:Fallback>
                <p:oleObj name="文档" r:id="rId16" imgW="6461760" imgH="1062355" progId="Word.Document.12">
                  <p:embed/>
                  <p:pic>
                    <p:nvPicPr>
                      <p:cNvPr id="0" name="图片 315442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06574" y="4437906"/>
                        <a:ext cx="6461125" cy="106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4566" y="17854"/>
            <a:ext cx="7866240" cy="330395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10.(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2019·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黑龙江齐齐哈尔市联谊学校期末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物体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静止在光滑水平地面上，其截面如图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7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所示，图中</a:t>
            </a:r>
            <a:r>
              <a:rPr lang="en-US" altLang="zh-CN" sz="2600" i="1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ab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段为足够高的光滑圆弧面，</a:t>
            </a:r>
            <a:r>
              <a:rPr lang="en-US" altLang="zh-CN" sz="2600" i="1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bc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段是长度为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L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的粗糙的水平面，质量为物体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的一半的物块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Q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可视为质点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从圆弧面的底端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处以大小为</a:t>
            </a:r>
            <a:r>
              <a:rPr lang="en-US" altLang="zh-CN" sz="2600" i="1" kern="100" dirty="0"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的速度滑上圆弧面，并最终相对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静止在水平面的右端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处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重力加速度大小为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g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求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316447" name="Picture 31" descr="6-8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446" y="1053530"/>
            <a:ext cx="3716021" cy="131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9767614" y="2493690"/>
            <a:ext cx="6864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600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7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34566" y="3207174"/>
            <a:ext cx="11503862" cy="582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Q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到达最高点时的速度大小</a:t>
            </a:r>
            <a:r>
              <a:rPr lang="en-US" altLang="zh-CN" sz="2600" i="1" kern="100" dirty="0"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43746" y="3716164"/>
          <a:ext cx="178911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74" name="文档" r:id="rId13" imgW="1790700" imgH="795655" progId="Word.Document.12">
                  <p:embed/>
                </p:oleObj>
              </mc:Choice>
              <mc:Fallback>
                <p:oleObj name="文档" r:id="rId13" imgW="1790700" imgH="795655" progId="Word.Document.12">
                  <p:embed/>
                  <p:pic>
                    <p:nvPicPr>
                      <p:cNvPr id="0" name="图片 31647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43746" y="3716164"/>
                        <a:ext cx="1789113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334566" y="4509914"/>
            <a:ext cx="11521280" cy="1227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0000FF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设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Q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的质量为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的质量为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物块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Q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在最高点时和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具有相同的速度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endParaRPr lang="en-US" altLang="zh-CN" sz="26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取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水平向左为正方向，由系统水平方向动量守恒得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6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en-US" altLang="zh-CN" sz="2600" i="1" kern="100" dirty="0" smtClean="0"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600" i="1" kern="100" dirty="0"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endParaRPr lang="zh-CN" altLang="zh-CN" sz="2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443746" y="5647233"/>
          <a:ext cx="182880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75" name="文档" r:id="rId15" imgW="1836420" imgH="989330" progId="Word.Document.12">
                  <p:embed/>
                </p:oleObj>
              </mc:Choice>
              <mc:Fallback>
                <p:oleObj name="文档" r:id="rId15" imgW="1836420" imgH="989330" progId="Word.Document.12">
                  <p:embed/>
                  <p:pic>
                    <p:nvPicPr>
                      <p:cNvPr id="0" name="图片 31647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43746" y="5647233"/>
                        <a:ext cx="1828800" cy="95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34566" y="1704792"/>
            <a:ext cx="1144927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1.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若物体在运动过程中受到的合力不为零，则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物体的动能不可能总是不变的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物体的动量不可能总是不变的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物体的加速度一定变化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物体的速度方向一定变化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34566" y="821646"/>
            <a:ext cx="11412000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 smtClean="0">
                <a:solidFill>
                  <a:srgbClr val="0000FF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一</a:t>
            </a:r>
            <a:r>
              <a:rPr lang="zh-CN" altLang="zh-CN" sz="2600" b="1" kern="100" dirty="0">
                <a:solidFill>
                  <a:srgbClr val="0000FF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、单项</a:t>
            </a:r>
            <a:r>
              <a:rPr lang="zh-CN" altLang="zh-CN" sz="2600" b="1" kern="100" dirty="0" smtClean="0">
                <a:solidFill>
                  <a:srgbClr val="0000FF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选择题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190550" y="2868253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4566" y="405458"/>
            <a:ext cx="11521280" cy="617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Q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与水平面间的动摩擦因数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μ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4566" y="2276128"/>
            <a:ext cx="11521280" cy="1198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0000FF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经分析可知，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Q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最终相对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静止在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处时，它们的速度也为</a:t>
            </a:r>
            <a:r>
              <a:rPr lang="en-US" altLang="zh-CN" sz="2600" i="1" kern="100" dirty="0"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，由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能量守恒定律得：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406574" y="3500264"/>
          <a:ext cx="46355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31" name="文档" r:id="rId12" imgW="4637405" imgH="989330" progId="Word.Document.12">
                  <p:embed/>
                </p:oleObj>
              </mc:Choice>
              <mc:Fallback>
                <p:oleObj name="文档" r:id="rId12" imgW="4637405" imgH="989330" progId="Word.Document.12">
                  <p:embed/>
                  <p:pic>
                    <p:nvPicPr>
                      <p:cNvPr id="0" name="图片 28993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06574" y="3500264"/>
                        <a:ext cx="4635500" cy="9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406574" y="4148336"/>
          <a:ext cx="247332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32" name="文档" r:id="rId14" imgW="2473325" imgH="1010285" progId="Word.Document.12">
                  <p:embed/>
                </p:oleObj>
              </mc:Choice>
              <mc:Fallback>
                <p:oleObj name="文档" r:id="rId14" imgW="2473325" imgH="1010285" progId="Word.Document.12">
                  <p:embed/>
                  <p:pic>
                    <p:nvPicPr>
                      <p:cNvPr id="0" name="图片 28993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06574" y="4148336"/>
                        <a:ext cx="2473325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31" descr="6-83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198" y="764504"/>
            <a:ext cx="4087623" cy="144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406574" y="1125538"/>
          <a:ext cx="1881188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33" name="文档" r:id="rId17" imgW="1883410" imgH="1078865" progId="Word.Document.12">
                  <p:embed/>
                </p:oleObj>
              </mc:Choice>
              <mc:Fallback>
                <p:oleObj name="文档" r:id="rId17" imgW="1883410" imgH="1078865" progId="Word.Document.12">
                  <p:embed/>
                  <p:pic>
                    <p:nvPicPr>
                      <p:cNvPr id="0" name="图片 28993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06574" y="1125538"/>
                        <a:ext cx="1881188" cy="1077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34566" y="45418"/>
            <a:ext cx="11538648" cy="282382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11. (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2020·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吉林</a:t>
            </a:r>
            <a:r>
              <a:rPr lang="en-US" altLang="zh-CN" sz="26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五地六校</a:t>
            </a:r>
            <a:r>
              <a:rPr lang="en-US" altLang="zh-CN" sz="26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合作体联考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如图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8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所示，在光滑的水平面上有一长为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L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的木板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，上表面粗糙，在其左端有一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光滑的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圆弧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槽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，与长木板接触但不相连，圆弧槽的下端与木板上表面相平，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静止在水平面上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现有滑块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以初速度</a:t>
            </a:r>
            <a:r>
              <a:rPr lang="en-US" altLang="zh-CN" sz="2600" i="1" kern="100" dirty="0"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从右端滑上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，一段时间后，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以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滑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离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，并恰好能到达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的最高点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的质量均为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求：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752003" y="3009359"/>
            <a:ext cx="6864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6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8</a:t>
            </a:r>
            <a:endParaRPr lang="zh-CN" altLang="en-US" sz="2600" dirty="0"/>
          </a:p>
        </p:txBody>
      </p:sp>
      <p:sp>
        <p:nvSpPr>
          <p:cNvPr id="1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327683" name="Picture 3" descr="6-84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286" y="2022191"/>
            <a:ext cx="3739841" cy="111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34566" y="3241353"/>
            <a:ext cx="1152128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刚滑离木板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时，木板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的速度大小；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06574" y="3661742"/>
          <a:ext cx="1603375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0" name="文档" r:id="rId13" imgW="1606550" imgH="993775" progId="Word.Document.12">
                  <p:embed/>
                </p:oleObj>
              </mc:Choice>
              <mc:Fallback>
                <p:oleObj name="文档" r:id="rId13" imgW="1606550" imgH="993775" progId="Word.Document.12">
                  <p:embed/>
                  <p:pic>
                    <p:nvPicPr>
                      <p:cNvPr id="0" name="图片 327719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06574" y="3661742"/>
                        <a:ext cx="1603375" cy="99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334566" y="4509914"/>
            <a:ext cx="1152128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0000FF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在木板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上的滑动过程，对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组成系统，根据动量守恒定律有：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406574" y="5085978"/>
          <a:ext cx="274955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1" name="文档" r:id="rId15" imgW="2750820" imgH="1013460" progId="Word.Document.12">
                  <p:embed/>
                </p:oleObj>
              </mc:Choice>
              <mc:Fallback>
                <p:oleObj name="文档" r:id="rId15" imgW="2750820" imgH="1013460" progId="Word.Document.12">
                  <p:embed/>
                  <p:pic>
                    <p:nvPicPr>
                      <p:cNvPr id="0" name="图片 32772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06574" y="5085978"/>
                        <a:ext cx="2749550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406574" y="5734050"/>
          <a:ext cx="1992313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2" name="文档" r:id="rId17" imgW="1993265" imgH="1010285" progId="Word.Document.12">
                  <p:embed/>
                </p:oleObj>
              </mc:Choice>
              <mc:Fallback>
                <p:oleObj name="文档" r:id="rId17" imgW="1993265" imgH="1010285" progId="Word.Document.12">
                  <p:embed/>
                  <p:pic>
                    <p:nvPicPr>
                      <p:cNvPr id="0" name="图片 32772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06574" y="5734050"/>
                        <a:ext cx="1992313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311230" y="1485578"/>
          <a:ext cx="644525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3" name="文档" r:id="rId19" imgW="646430" imgH="993775" progId="Word.Document.12">
                  <p:embed/>
                </p:oleObj>
              </mc:Choice>
              <mc:Fallback>
                <p:oleObj name="文档" r:id="rId19" imgW="646430" imgH="993775" progId="Word.Document.12">
                  <p:embed/>
                  <p:pic>
                    <p:nvPicPr>
                      <p:cNvPr id="0" name="图片 327722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311230" y="1485578"/>
                        <a:ext cx="644525" cy="99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7578030" y="503593"/>
          <a:ext cx="5334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4" name="文档" r:id="rId21" imgW="534670" imgH="795655" progId="Word.Document.12">
                  <p:embed/>
                </p:oleObj>
              </mc:Choice>
              <mc:Fallback>
                <p:oleObj name="文档" r:id="rId21" imgW="534670" imgH="795655" progId="Word.Document.12">
                  <p:embed/>
                  <p:pic>
                    <p:nvPicPr>
                      <p:cNvPr id="0" name="图片 327723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578030" y="503593"/>
                        <a:ext cx="533400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4566" y="2014916"/>
            <a:ext cx="11521280" cy="1198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0000FF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在木板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上的滑动过程，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系统减少的动能全部转化为系统产生的热量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34566" y="477466"/>
            <a:ext cx="5480988" cy="617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与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的上表面间的动摩擦因数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μ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23992" y="1053530"/>
          <a:ext cx="18478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88" name="文档" r:id="rId12" imgW="1854835" imgH="993775" progId="Word.Document.12">
                  <p:embed/>
                </p:oleObj>
              </mc:Choice>
              <mc:Fallback>
                <p:oleObj name="文档" r:id="rId12" imgW="1854835" imgH="993775" progId="Word.Document.12">
                  <p:embed/>
                  <p:pic>
                    <p:nvPicPr>
                      <p:cNvPr id="0" name="图片 33078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23992" y="1053530"/>
                        <a:ext cx="184785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334491" y="3141762"/>
          <a:ext cx="540067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89" name="文档" r:id="rId14" imgW="5401310" imgH="1014730" progId="Word.Document.12">
                  <p:embed/>
                </p:oleObj>
              </mc:Choice>
              <mc:Fallback>
                <p:oleObj name="文档" r:id="rId14" imgW="5401310" imgH="1014730" progId="Word.Document.12">
                  <p:embed/>
                  <p:pic>
                    <p:nvPicPr>
                      <p:cNvPr id="0" name="图片 33078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34491" y="3141762"/>
                        <a:ext cx="5400675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423992" y="3933850"/>
          <a:ext cx="2143125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90" name="文档" r:id="rId16" imgW="2152015" imgH="1010285" progId="Word.Document.12">
                  <p:embed/>
                </p:oleObj>
              </mc:Choice>
              <mc:Fallback>
                <p:oleObj name="文档" r:id="rId16" imgW="2152015" imgH="1010285" progId="Word.Document.12">
                  <p:embed/>
                  <p:pic>
                    <p:nvPicPr>
                      <p:cNvPr id="0" name="图片 330789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23992" y="3933850"/>
                        <a:ext cx="2143125" cy="10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3" descr="6-84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174" y="693490"/>
            <a:ext cx="3739841" cy="111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4566" y="549474"/>
            <a:ext cx="11412000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(3)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圆弧槽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的半径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06574" y="1197546"/>
          <a:ext cx="18161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40" name="文档" r:id="rId12" imgW="1818005" imgH="993775" progId="Word.Document.12">
                  <p:embed/>
                </p:oleObj>
              </mc:Choice>
              <mc:Fallback>
                <p:oleObj name="文档" r:id="rId12" imgW="1818005" imgH="993775" progId="Word.Document.12">
                  <p:embed/>
                  <p:pic>
                    <p:nvPicPr>
                      <p:cNvPr id="0" name="图片 31853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06574" y="1197546"/>
                        <a:ext cx="1816100" cy="9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334566" y="2421682"/>
            <a:ext cx="115212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600" b="1" kern="100" dirty="0">
                <a:solidFill>
                  <a:srgbClr val="0000FF"/>
                </a:solidFill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滑上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直到最高点的作用过程，</a:t>
            </a:r>
            <a:endParaRPr lang="zh-CN" altLang="en-US" dirty="0"/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406574" y="2914125"/>
          <a:ext cx="597217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41" name="文档" r:id="rId14" imgW="5972810" imgH="1010285" progId="Word.Document.12">
                  <p:embed/>
                </p:oleObj>
              </mc:Choice>
              <mc:Fallback>
                <p:oleObj name="文档" r:id="rId14" imgW="5972810" imgH="1010285" progId="Word.Document.12">
                  <p:embed/>
                  <p:pic>
                    <p:nvPicPr>
                      <p:cNvPr id="0" name="图片 31854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06574" y="2914125"/>
                        <a:ext cx="5972175" cy="1008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406574" y="3706213"/>
          <a:ext cx="89757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42" name="文档" r:id="rId16" imgW="8977630" imgH="1007110" progId="Word.Document.12">
                  <p:embed/>
                </p:oleObj>
              </mc:Choice>
              <mc:Fallback>
                <p:oleObj name="文档" r:id="rId16" imgW="8977630" imgH="1007110" progId="Word.Document.12">
                  <p:embed/>
                  <p:pic>
                    <p:nvPicPr>
                      <p:cNvPr id="0" name="图片 31854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06574" y="3706213"/>
                        <a:ext cx="8975725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06574" y="4426293"/>
          <a:ext cx="213042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43" name="文档" r:id="rId18" imgW="2132330" imgH="1010285" progId="Word.Document.12">
                  <p:embed/>
                </p:oleObj>
              </mc:Choice>
              <mc:Fallback>
                <p:oleObj name="文档" r:id="rId18" imgW="2132330" imgH="1010285" progId="Word.Document.12">
                  <p:embed/>
                  <p:pic>
                    <p:nvPicPr>
                      <p:cNvPr id="0" name="图片 318542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06574" y="4426293"/>
                        <a:ext cx="2130425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3" descr="6-84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166" y="853535"/>
            <a:ext cx="4113825" cy="123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4566" y="2020229"/>
            <a:ext cx="11521280" cy="617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b="1" kern="100" dirty="0">
                <a:solidFill>
                  <a:srgbClr val="0000FF"/>
                </a:solidFill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滑上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直到离开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的过程，</a:t>
            </a:r>
            <a:endParaRPr lang="zh-CN" altLang="en-US" dirty="0"/>
          </a:p>
        </p:txBody>
      </p:sp>
      <p:sp>
        <p:nvSpPr>
          <p:cNvPr id="3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4566" y="405458"/>
            <a:ext cx="1144927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(4)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从开始滑上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到最后滑离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的过程中，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损失的机械能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21656" y="1127746"/>
          <a:ext cx="2297113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52" name="文档" r:id="rId12" imgW="2298065" imgH="1078865" progId="Word.Document.12">
                  <p:embed/>
                </p:oleObj>
              </mc:Choice>
              <mc:Fallback>
                <p:oleObj name="文档" r:id="rId12" imgW="2298065" imgH="1078865" progId="Word.Document.12">
                  <p:embed/>
                  <p:pic>
                    <p:nvPicPr>
                      <p:cNvPr id="0" name="图片 30525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21656" y="1127746"/>
                        <a:ext cx="2297113" cy="1077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3" descr="6-8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66" y="837506"/>
            <a:ext cx="3739841" cy="111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421656" y="2709714"/>
          <a:ext cx="7605712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53" name="文档" r:id="rId15" imgW="7607935" imgH="1010285" progId="Word.Document.12">
                  <p:embed/>
                </p:oleObj>
              </mc:Choice>
              <mc:Fallback>
                <p:oleObj name="文档" r:id="rId15" imgW="7607935" imgH="1010285" progId="Word.Document.12">
                  <p:embed/>
                  <p:pic>
                    <p:nvPicPr>
                      <p:cNvPr id="0" name="图片 30525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21656" y="2709714"/>
                        <a:ext cx="7605712" cy="1008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421656" y="3429794"/>
          <a:ext cx="9672637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54" name="文档" r:id="rId17" imgW="9674225" imgH="1016635" progId="Word.Document.12">
                  <p:embed/>
                </p:oleObj>
              </mc:Choice>
              <mc:Fallback>
                <p:oleObj name="文档" r:id="rId17" imgW="9674225" imgH="1016635" progId="Word.Document.12">
                  <p:embed/>
                  <p:pic>
                    <p:nvPicPr>
                      <p:cNvPr id="0" name="图片 30525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21656" y="3429794"/>
                        <a:ext cx="9672637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421656" y="4077866"/>
          <a:ext cx="204787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55" name="文档" r:id="rId19" imgW="2049780" imgH="1010285" progId="Word.Document.12">
                  <p:embed/>
                </p:oleObj>
              </mc:Choice>
              <mc:Fallback>
                <p:oleObj name="文档" r:id="rId19" imgW="2049780" imgH="1010285" progId="Word.Document.12">
                  <p:embed/>
                  <p:pic>
                    <p:nvPicPr>
                      <p:cNvPr id="0" name="图片 305254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21656" y="4077866"/>
                        <a:ext cx="2047875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矩形 26"/>
          <p:cNvSpPr/>
          <p:nvPr/>
        </p:nvSpPr>
        <p:spPr>
          <a:xfrm>
            <a:off x="334566" y="4881567"/>
            <a:ext cx="115212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所以从开始滑上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到最后滑离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的过程中，</a:t>
            </a:r>
            <a:endParaRPr lang="zh-CN" altLang="en-US" dirty="0"/>
          </a:p>
        </p:txBody>
      </p:sp>
      <p:graphicFrame>
        <p:nvGraphicFramePr>
          <p:cNvPr id="30" name="对象 29"/>
          <p:cNvGraphicFramePr>
            <a:graphicFrameLocks noChangeAspect="1"/>
          </p:cNvGraphicFramePr>
          <p:nvPr/>
        </p:nvGraphicFramePr>
        <p:xfrm>
          <a:off x="334566" y="5374010"/>
          <a:ext cx="7304088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56" name="文档" r:id="rId21" imgW="7306310" imgH="1010285" progId="Word.Document.12">
                  <p:embed/>
                </p:oleObj>
              </mc:Choice>
              <mc:Fallback>
                <p:oleObj name="文档" r:id="rId21" imgW="7306310" imgH="1010285" progId="Word.Document.12">
                  <p:embed/>
                  <p:pic>
                    <p:nvPicPr>
                      <p:cNvPr id="0" name="图片 305255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34566" y="5374010"/>
                        <a:ext cx="7304088" cy="1008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5159101" y="2772451"/>
            <a:ext cx="5441765" cy="16435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  <a:tabLst>
                <a:tab pos="2334895" algn="l"/>
              </a:tabLst>
            </a:pPr>
            <a:r>
              <a:rPr lang="en-US" altLang="zh-CN" sz="4200" b="1" dirty="0" smtClean="0">
                <a:solidFill>
                  <a:srgbClr val="0444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4200" b="1" dirty="0" smtClean="0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zh-CN" sz="4200" b="1" dirty="0" smtClean="0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＋</a:t>
            </a:r>
            <a:r>
              <a:rPr lang="en-US" altLang="zh-CN" sz="4200" b="1" dirty="0" smtClean="0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zh-CN" sz="4200" b="1" dirty="0" smtClean="0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＋</a:t>
            </a:r>
            <a:r>
              <a:rPr lang="en-US" altLang="zh-CN" sz="4200" b="1" dirty="0" smtClean="0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en-US" altLang="zh-CN" sz="4200" b="1" dirty="0" smtClean="0">
                <a:solidFill>
                  <a:srgbClr val="0444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4200" b="1" dirty="0" smtClean="0">
              <a:solidFill>
                <a:srgbClr val="04449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tabLst>
                <a:tab pos="2334895" algn="l"/>
              </a:tabLst>
            </a:pPr>
            <a:r>
              <a:rPr lang="zh-CN" altLang="zh-CN" sz="4200" b="1" dirty="0" smtClean="0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章</a:t>
            </a:r>
            <a:r>
              <a:rPr lang="zh-CN" altLang="zh-CN" sz="4200" b="1" dirty="0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末综合能力滚动练</a:t>
            </a:r>
            <a:endParaRPr lang="zh-CN" altLang="zh-CN" sz="4200" b="1" dirty="0">
              <a:solidFill>
                <a:srgbClr val="04449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直角三角形 7"/>
          <p:cNvSpPr/>
          <p:nvPr/>
        </p:nvSpPr>
        <p:spPr>
          <a:xfrm>
            <a:off x="0" y="0"/>
            <a:ext cx="6880485" cy="6859587"/>
          </a:xfrm>
          <a:prstGeom prst="rtTriangle">
            <a:avLst/>
          </a:prstGeom>
          <a:blipFill dpi="0" rotWithShape="1">
            <a:blip r:embed="rId1">
              <a:alphaModFix amt="70000"/>
            </a:blip>
            <a:srcRect/>
            <a:stretch>
              <a:fillRect l="-20000"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4800">
              <a:solidFill>
                <a:prstClr val="white"/>
              </a:solidFill>
              <a:latin typeface="迷你简菱心" panose="02010609000101010101" pitchFamily="49" charset="-122"/>
              <a:ea typeface="迷你简菱心" panose="0201060900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38" y="-60498"/>
            <a:ext cx="4711818" cy="47118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36952" y="1245003"/>
            <a:ext cx="11412000" cy="304888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物体做下列几种运动，其中物体的机械能守恒的是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平抛运动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竖直方向上做匀速直线运动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水平方向上做匀变速直线运动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竖直平面内做匀速圆周运动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210304" y="1893819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34566" y="982177"/>
            <a:ext cx="1152128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0000FF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做平抛运动的物体只受到重力的作用，所以机械能守恒，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6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物体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在竖直方向上做匀速直线运动，说明物体受力平衡，除了重力之外还有其他的外力作用，且外力对物体做功，所以机械能不守恒，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6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水平方向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上做匀变速直线运动，动能变化，重力势能不变，所以机械能变化，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6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竖直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平面内做匀速圆周运动，速度的大小不变，动能不变，但是物体的高度变化，即重力势能发生变化，所以物体的机械能不守恒，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75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45661" y="584587"/>
            <a:ext cx="11466640" cy="432423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3.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(2019·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山东日照市上学期期末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竖直向上发射一物体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不计空气阻力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，在物体上升的某一时刻突然炸裂为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两块，质量较小的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块速度方向与物体原来的速度方向相反，则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炸裂后瞬间，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块的速度一定比原来物体的速度小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炸裂后瞬间，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块的速度方向一定与原来物体的速度方向相同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炸裂后瞬间，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块的速度一定比原来物体的速度小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炸裂过程中，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块的动量变化量大小一定小于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块的动量变化量大小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TextBox 14"/>
          <p:cNvSpPr txBox="1"/>
          <p:nvPr/>
        </p:nvSpPr>
        <p:spPr>
          <a:xfrm>
            <a:off x="219013" y="3000695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4566" y="697523"/>
            <a:ext cx="1144927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b="1" kern="100" dirty="0">
                <a:solidFill>
                  <a:srgbClr val="0000FF"/>
                </a:solidFill>
                <a:ea typeface="微软雅黑" panose="020B0503020204020204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在炸裂过程中，由于重力远小于内力，系统的动量守恒，炸裂后瞬间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块的速度大小不能确定，以竖直向上为正方向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sz="26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动量守恒定律有：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en-US" altLang="zh-CN" sz="2600" i="1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600" i="1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en-US" altLang="zh-CN" sz="2600" i="1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en-US" altLang="zh-CN" sz="2600" i="1" kern="100" dirty="0"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en-US" altLang="zh-CN" sz="2600" i="1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600" i="1" kern="100" dirty="0" err="1"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i="1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600" i="1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en-US" altLang="zh-CN" sz="2600" i="1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600" i="1" kern="100" dirty="0" err="1"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i="1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en-US" dirty="0"/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429170" y="2353707"/>
          <a:ext cx="5233988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03" name="文档" r:id="rId12" imgW="5234940" imgH="993775" progId="Word.Document.12">
                  <p:embed/>
                </p:oleObj>
              </mc:Choice>
              <mc:Fallback>
                <p:oleObj name="文档" r:id="rId12" imgW="5234940" imgH="993775" progId="Word.Document.12">
                  <p:embed/>
                  <p:pic>
                    <p:nvPicPr>
                      <p:cNvPr id="0" name="图片 31950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29170" y="2353707"/>
                        <a:ext cx="5233988" cy="99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/>
          <p:cNvSpPr/>
          <p:nvPr/>
        </p:nvSpPr>
        <p:spPr>
          <a:xfrm>
            <a:off x="334566" y="3073787"/>
            <a:ext cx="11521280" cy="181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块的速度方向一定与原来物体的速度方向相同，故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错误，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6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动量守恒可知，炸裂过程中，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块的动量变化量大小一定等于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块的动量变化量大小，故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75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46327" y="3959870"/>
          <a:ext cx="114554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47" name="文档" r:id="rId1" imgW="11457305" imgH="1054735" progId="Word.Document.12">
                  <p:embed/>
                </p:oleObj>
              </mc:Choice>
              <mc:Fallback>
                <p:oleObj name="文档" r:id="rId1" imgW="11457305" imgH="1054735" progId="Word.Document.12">
                  <p:embed/>
                  <p:pic>
                    <p:nvPicPr>
                      <p:cNvPr id="0" name="图片 30824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6327" y="3959870"/>
                        <a:ext cx="114554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6952" y="935534"/>
            <a:ext cx="11412000" cy="19235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4.(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2020·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黑龙江齐齐哈尔市质检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如图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所示，位于光滑水平桌面上的小滑块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Q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都可视为质点，质量相等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Q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与水平轻弹簧相连，开始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Q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静止，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以某一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初速度向</a:t>
            </a:r>
            <a:r>
              <a:rPr lang="en-US" altLang="zh-CN" sz="2600" i="1" kern="100" spc="-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Q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运动并与弹簧发生碰撞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在整个过程中，弹簧具有的最大弹性势能等于</a:t>
            </a:r>
            <a:endParaRPr lang="zh-CN" altLang="zh-CN" sz="1050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3801" y="4031878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752003" y="3527822"/>
            <a:ext cx="6864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6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endParaRPr lang="zh-CN" altLang="en-US" sz="2600" dirty="0"/>
          </a:p>
        </p:txBody>
      </p:sp>
      <p:sp>
        <p:nvSpPr>
          <p:cNvPr id="2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308234" name="Picture 10" descr="6-74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109" y="2788188"/>
            <a:ext cx="3876194" cy="66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8243" y="2997746"/>
            <a:ext cx="880625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甲对乙的冲量与乙对甲的冲量相同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甲、乙的动量变化一定大小相等、方向相反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甲的动能增加量一定等于乙的动能减少量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甲对乙做多少负功，乙对甲就一定做多少正功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8243" y="92875"/>
            <a:ext cx="11538648" cy="304888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5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 (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2019·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辽宁葫芦岛市第一次模拟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我国女子短道速滑队在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2013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年世锦赛上实现女子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3 000 m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接力三连冠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观察发现，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接棒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的运动员甲提前站在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交棒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的运动员乙前面，并且开始向前滑行，待乙追上甲时，乙猛推甲一把，使甲获得更大的速度向前冲出，如图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所示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在乙推甲的过程中，忽略运动员与冰面间在水平方向上的相互作用，则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5714" y="3609898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493587" y="4881567"/>
            <a:ext cx="6864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6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endParaRPr lang="zh-CN" altLang="en-US" sz="2600" dirty="0"/>
          </a:p>
        </p:txBody>
      </p:sp>
      <p:sp>
        <p:nvSpPr>
          <p:cNvPr id="2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320514" name="Picture 2" descr="6-7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810" y="2781722"/>
            <a:ext cx="2589948" cy="206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34566" y="984712"/>
            <a:ext cx="856895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0000FF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因为冲量是矢量，甲对乙的作用力与乙对甲的作用力大小相等、方向相反，故冲量大小相等、方向相反，动量变化大小相等、方向相反，故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错误，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6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甲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、乙间水平方向的力为作用力与反作用力，大小相等，但乙推甲过程两者位移不一定相同，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" name="Picture 2" descr="6-7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550" y="1506790"/>
            <a:ext cx="2589948" cy="206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7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4119</Words>
  <Application>WPS 演示</Application>
  <PresentationFormat>自定义</PresentationFormat>
  <Paragraphs>694</Paragraphs>
  <Slides>25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34</vt:i4>
      </vt:variant>
      <vt:variant>
        <vt:lpstr>幻灯片标题</vt:lpstr>
      </vt:variant>
      <vt:variant>
        <vt:i4>25</vt:i4>
      </vt:variant>
    </vt:vector>
  </HeadingPairs>
  <TitlesOfParts>
    <vt:vector size="79" baseType="lpstr">
      <vt:lpstr>Arial</vt:lpstr>
      <vt:lpstr>宋体</vt:lpstr>
      <vt:lpstr>Wingdings</vt:lpstr>
      <vt:lpstr>迷你简菱心</vt:lpstr>
      <vt:lpstr>微软雅黑</vt:lpstr>
      <vt:lpstr>Times New Roman</vt:lpstr>
      <vt:lpstr>Arial</vt:lpstr>
      <vt:lpstr>Courier New</vt:lpstr>
      <vt:lpstr>Broadway</vt:lpstr>
      <vt:lpstr>Segoe Print</vt:lpstr>
      <vt:lpstr>楷体</vt:lpstr>
      <vt:lpstr>经典繁仿黑</vt:lpstr>
      <vt:lpstr>华文细黑</vt:lpstr>
      <vt:lpstr>楷体_GB2312</vt:lpstr>
      <vt:lpstr>新宋体</vt:lpstr>
      <vt:lpstr>Book Antiqua</vt:lpstr>
      <vt:lpstr>Arial Unicode MS</vt:lpstr>
      <vt:lpstr>Calibri</vt:lpstr>
      <vt:lpstr>黑体</vt:lpstr>
      <vt:lpstr>7_Office 主题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5729</cp:revision>
  <dcterms:created xsi:type="dcterms:W3CDTF">2014-11-27T01:03:00Z</dcterms:created>
  <dcterms:modified xsi:type="dcterms:W3CDTF">2020-11-06T07:14:30Z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