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6"/>
  </p:notesMasterIdLst>
  <p:sldIdLst>
    <p:sldId id="256" r:id="rId4"/>
    <p:sldId id="978" r:id="rId5"/>
    <p:sldId id="979" r:id="rId6"/>
    <p:sldId id="314" r:id="rId7"/>
    <p:sldId id="981" r:id="rId8"/>
    <p:sldId id="980" r:id="rId9"/>
    <p:sldId id="982" r:id="rId10"/>
    <p:sldId id="983" r:id="rId11"/>
    <p:sldId id="984" r:id="rId12"/>
    <p:sldId id="985" r:id="rId13"/>
    <p:sldId id="1007" r:id="rId14"/>
    <p:sldId id="1004" r:id="rId15"/>
    <p:sldId id="1005" r:id="rId17"/>
    <p:sldId id="1006" r:id="rId18"/>
    <p:sldId id="986" r:id="rId19"/>
    <p:sldId id="988" r:id="rId20"/>
    <p:sldId id="1008" r:id="rId21"/>
    <p:sldId id="990" r:id="rId22"/>
    <p:sldId id="991" r:id="rId23"/>
    <p:sldId id="1009" r:id="rId24"/>
    <p:sldId id="977" r:id="rId25"/>
    <p:sldId id="994" r:id="rId26"/>
    <p:sldId id="926" r:id="rId27"/>
    <p:sldId id="993" r:id="rId28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0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/>
    <p:restoredTop sz="99683"/>
  </p:normalViewPr>
  <p:slideViewPr>
    <p:cSldViewPr showGuides="1">
      <p:cViewPr varScale="1">
        <p:scale>
          <a:sx n="63" d="100"/>
          <a:sy n="63" d="100"/>
        </p:scale>
        <p:origin x="-102" y="-26"/>
      </p:cViewPr>
      <p:guideLst>
        <p:guide orient="horz" pos="2124"/>
        <p:guide pos="28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tags" Target="../tags/tag304.xml"/><Relationship Id="rId5" Type="http://schemas.openxmlformats.org/officeDocument/2006/relationships/tags" Target="../tags/tag303.xml"/><Relationship Id="rId4" Type="http://schemas.openxmlformats.org/officeDocument/2006/relationships/tags" Target="../tags/tag302.xml"/><Relationship Id="rId3" Type="http://schemas.openxmlformats.org/officeDocument/2006/relationships/tags" Target="../tags/tag301.xml"/><Relationship Id="rId2" Type="http://schemas.openxmlformats.org/officeDocument/2006/relationships/tags" Target="../tags/tag300.xml"/><Relationship Id="rId1" Type="http://schemas.openxmlformats.org/officeDocument/2006/relationships/tags" Target="../tags/tag29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7106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 eaLnBrk="1" fontAlgn="base" hangingPunct="1"/>
            <a:endParaRPr lang="zh-CN" altLang="en-US" sz="1200"/>
          </a:p>
        </p:txBody>
      </p:sp>
      <p:sp>
        <p:nvSpPr>
          <p:cNvPr id="47107" name="日期占位符 2"/>
          <p:cNvSpPr>
            <a:spLocks noGrp="1"/>
          </p:cNvSpPr>
          <p:nvPr>
            <p:ph type="dt" idx="2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 algn="r" eaLnBrk="1" fontAlgn="base" hangingPunct="1"/>
            <a:endParaRPr lang="zh-CN" altLang="en-US" sz="1200"/>
          </a:p>
        </p:txBody>
      </p:sp>
      <p:sp>
        <p:nvSpPr>
          <p:cNvPr id="47108" name="幻灯片图像占位符 3"/>
          <p:cNvSpPr>
            <a:spLocks noGrp="1" noRot="1" noChangeAspect="1"/>
          </p:cNvSpPr>
          <p:nvPr>
            <p:ph type="sldImg" idx="5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109" name="备注占位符 4"/>
          <p:cNvSpPr>
            <a:spLocks noGrp="1"/>
          </p:cNvSpPr>
          <p:nvPr>
            <p:ph type="body" sz="quarter" idx="1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7110" name="页脚占位符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eaLnBrk="1" fontAlgn="base" hangingPunct="1"/>
            <a:endParaRPr lang="zh-CN" altLang="en-US" sz="1200"/>
          </a:p>
        </p:txBody>
      </p:sp>
      <p:sp>
        <p:nvSpPr>
          <p:cNvPr id="47111" name="灯片编号占位符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4572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 Light" panose="020F0302020204030204" pitchFamily="34" charset="0"/>
      </a:defRPr>
    </a:lvl1pPr>
    <a:lvl2pPr marL="457200" lvl="1" indent="0" algn="l" defTabSz="4572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 Light" panose="020F0302020204030204" pitchFamily="34" charset="0"/>
      </a:defRPr>
    </a:lvl2pPr>
    <a:lvl3pPr marL="914400" lvl="2" indent="0" algn="l" defTabSz="4572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 Light" panose="020F0302020204030204" pitchFamily="34" charset="0"/>
      </a:defRPr>
    </a:lvl3pPr>
    <a:lvl4pPr marL="1371600" lvl="3" indent="0" algn="l" defTabSz="4572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 Light" panose="020F0302020204030204" pitchFamily="34" charset="0"/>
      </a:defRPr>
    </a:lvl4pPr>
    <a:lvl5pPr marL="1828800" lvl="4" indent="0" algn="l" defTabSz="4572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 Light" panose="020F0302020204030204" pitchFamily="34" charset="0"/>
      </a:defRPr>
    </a:lvl5pPr>
    <a:lvl6pPr marL="2286000" lvl="5" indent="0" algn="l" defTabSz="4572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 Light" panose="020F0302020204030204" pitchFamily="34" charset="0"/>
      </a:defRPr>
    </a:lvl6pPr>
    <a:lvl7pPr marL="2743200" lvl="6" indent="0" algn="l" defTabSz="4572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 Light" panose="020F0302020204030204" pitchFamily="34" charset="0"/>
      </a:defRPr>
    </a:lvl7pPr>
    <a:lvl8pPr marL="3200400" lvl="7" indent="0" algn="l" defTabSz="4572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 Light" panose="020F0302020204030204" pitchFamily="34" charset="0"/>
      </a:defRPr>
    </a:lvl8pPr>
    <a:lvl9pPr marL="3657600" lvl="8" indent="0" algn="l" defTabSz="4572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 Light" panose="020F03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6627" name="Rectangle 3"/>
          <p:cNvSpPr/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>
            <a:defPPr/>
          </a:lstStyle>
          <a:p>
            <a:pPr lvl="0"/>
            <a:r>
              <a:rPr lang="zh-CN" altLang="en-US"/>
              <a:t>知识介绍：如同氨基酸形成蛋白质一样，若干核苷酸通过脱水缩合形成磷酸二酯键进而连接成核苷酸链，然后核苷酸链形成具有一定空间结构的核酸。</a:t>
            </a:r>
            <a:br>
              <a:rPr lang="zh-CN" altLang="en-US"/>
            </a:br>
            <a:r>
              <a:rPr lang="zh-CN" altLang="en-US"/>
              <a:t>动动手：利用纸片等材料，拼接出</a:t>
            </a:r>
            <a:r>
              <a:rPr lang="en-US" altLang="zh-CN"/>
              <a:t>4</a:t>
            </a:r>
            <a:r>
              <a:rPr lang="zh-CN" altLang="en-US"/>
              <a:t>个脱氧核苷酸和</a:t>
            </a:r>
            <a:r>
              <a:rPr lang="en-US" altLang="zh-CN"/>
              <a:t>4</a:t>
            </a:r>
            <a:r>
              <a:rPr lang="zh-CN" altLang="en-US"/>
              <a:t>个核糖核苷酸，然后分别拼接成一条脱氧核苷酸链和一条核苷酸链。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kumimoji="0" lang="zh-CN" altLang="en-US" sz="60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6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单击此处编辑母版副标题样式</a:t>
            </a:r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07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eaLnBrk="1" hangingPunct="1"/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307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fld id="{BB962C8B-B14F-4D97-AF65-F5344CB8AC3E}" type="datetime1">
              <a:rPr lang="zh-CN" altLang="en-US"/>
            </a:fld>
            <a:endParaRPr lang="zh-CN" altLang="en-US"/>
          </a:p>
        </p:txBody>
      </p:sp>
      <p:sp>
        <p:nvSpPr>
          <p:cNvPr id="307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18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1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1126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eaLnBrk="1" hangingPunct="1"/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1126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  <p:sp>
        <p:nvSpPr>
          <p:cNvPr id="1127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18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1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1229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eaLnBrk="1" hangingPunct="1"/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12293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  <p:sp>
        <p:nvSpPr>
          <p:cNvPr id="12294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kumimoji="0" lang="zh-CN" altLang="en-US" sz="60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6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单击此处编辑母版副标题样式</a:t>
            </a:r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133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eaLnBrk="1" hangingPunct="1"/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1331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  <p:sp>
        <p:nvSpPr>
          <p:cNvPr id="1331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18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1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1433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eaLnBrk="1" hangingPunct="1"/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14341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  <p:sp>
        <p:nvSpPr>
          <p:cNvPr id="14342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kumimoji="0" lang="zh-CN" altLang="en-US" sz="60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6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1536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eaLnBrk="1" hangingPunct="1"/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15365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  <p:sp>
        <p:nvSpPr>
          <p:cNvPr id="1536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矩形 6"/>
          <p:cNvSpPr/>
          <p:nvPr/>
        </p:nvSpPr>
        <p:spPr>
          <a:xfrm>
            <a:off x="588963" y="5935663"/>
            <a:ext cx="774700" cy="2460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1" hangingPunct="1"/>
            <a:r>
              <a:rPr lang="en-US" altLang="zh-CN" sz="100">
                <a:solidFill>
                  <a:srgbClr val="FFFFFF"/>
                </a:solidFill>
              </a:rPr>
              <a:t>PPT</a:t>
            </a:r>
            <a:r>
              <a:rPr lang="zh-CN" altLang="en-US" sz="100">
                <a:solidFill>
                  <a:srgbClr val="FFFFFF"/>
                </a:solidFill>
              </a:rPr>
              <a:t>模板下载：</a:t>
            </a:r>
            <a:r>
              <a:rPr lang="en-US" altLang="zh-CN" sz="100">
                <a:solidFill>
                  <a:srgbClr val="FFFFFF"/>
                </a:solidFill>
              </a:rPr>
              <a:t>www.1ppt.com/moban/     </a:t>
            </a:r>
            <a:r>
              <a:rPr lang="zh-CN" altLang="en-US" sz="100">
                <a:solidFill>
                  <a:srgbClr val="FFFFFF"/>
                </a:solidFill>
              </a:rPr>
              <a:t>行业</a:t>
            </a:r>
            <a:r>
              <a:rPr lang="en-US" altLang="zh-CN" sz="100">
                <a:solidFill>
                  <a:srgbClr val="FFFFFF"/>
                </a:solidFill>
              </a:rPr>
              <a:t>PPT</a:t>
            </a:r>
            <a:r>
              <a:rPr lang="zh-CN" altLang="en-US" sz="100">
                <a:solidFill>
                  <a:srgbClr val="FFFFFF"/>
                </a:solidFill>
              </a:rPr>
              <a:t>模板：</a:t>
            </a:r>
            <a:r>
              <a:rPr lang="en-US" altLang="zh-CN" sz="100">
                <a:solidFill>
                  <a:srgbClr val="FFFFFF"/>
                </a:solidFill>
              </a:rPr>
              <a:t>www.1ppt.com/hangye/ </a:t>
            </a:r>
            <a:endParaRPr lang="en-US" altLang="zh-CN" sz="100">
              <a:solidFill>
                <a:srgbClr val="FFFFFF"/>
              </a:solidFill>
            </a:endParaRPr>
          </a:p>
          <a:p>
            <a:pPr lvl="0" eaLnBrk="1" hangingPunct="1"/>
            <a:r>
              <a:rPr lang="zh-CN" altLang="en-US" sz="100">
                <a:solidFill>
                  <a:srgbClr val="FFFFFF"/>
                </a:solidFill>
              </a:rPr>
              <a:t>节日</a:t>
            </a:r>
            <a:r>
              <a:rPr lang="en-US" altLang="zh-CN" sz="100">
                <a:solidFill>
                  <a:srgbClr val="FFFFFF"/>
                </a:solidFill>
              </a:rPr>
              <a:t>PPT</a:t>
            </a:r>
            <a:r>
              <a:rPr lang="zh-CN" altLang="en-US" sz="100">
                <a:solidFill>
                  <a:srgbClr val="FFFFFF"/>
                </a:solidFill>
              </a:rPr>
              <a:t>模板：</a:t>
            </a:r>
            <a:r>
              <a:rPr lang="en-US" altLang="zh-CN" sz="100">
                <a:solidFill>
                  <a:srgbClr val="FFFFFF"/>
                </a:solidFill>
              </a:rPr>
              <a:t>www.1ppt.com/jieri/           PPT</a:t>
            </a:r>
            <a:r>
              <a:rPr lang="zh-CN" altLang="en-US" sz="100">
                <a:solidFill>
                  <a:srgbClr val="FFFFFF"/>
                </a:solidFill>
              </a:rPr>
              <a:t>素材下载：</a:t>
            </a:r>
            <a:r>
              <a:rPr lang="en-US" altLang="zh-CN" sz="100">
                <a:solidFill>
                  <a:srgbClr val="FFFFFF"/>
                </a:solidFill>
              </a:rPr>
              <a:t>www.1ppt.com/sucai/</a:t>
            </a:r>
            <a:endParaRPr lang="en-US" altLang="zh-CN" sz="100">
              <a:solidFill>
                <a:srgbClr val="FFFFFF"/>
              </a:solidFill>
            </a:endParaRPr>
          </a:p>
          <a:p>
            <a:pPr lvl="0" eaLnBrk="1" hangingPunct="1"/>
            <a:r>
              <a:rPr lang="en-US" altLang="zh-CN" sz="100">
                <a:solidFill>
                  <a:srgbClr val="FFFFFF"/>
                </a:solidFill>
              </a:rPr>
              <a:t>PPT</a:t>
            </a:r>
            <a:r>
              <a:rPr lang="zh-CN" altLang="en-US" sz="100">
                <a:solidFill>
                  <a:srgbClr val="FFFFFF"/>
                </a:solidFill>
              </a:rPr>
              <a:t>背景图片：</a:t>
            </a:r>
            <a:r>
              <a:rPr lang="en-US" altLang="zh-CN" sz="100">
                <a:solidFill>
                  <a:srgbClr val="FFFFFF"/>
                </a:solidFill>
              </a:rPr>
              <a:t>www.1ppt.com/beijing/      PPT</a:t>
            </a:r>
            <a:r>
              <a:rPr lang="zh-CN" altLang="en-US" sz="100">
                <a:solidFill>
                  <a:srgbClr val="FFFFFF"/>
                </a:solidFill>
              </a:rPr>
              <a:t>图表下载：</a:t>
            </a:r>
            <a:r>
              <a:rPr lang="en-US" altLang="zh-CN" sz="100">
                <a:solidFill>
                  <a:srgbClr val="FFFFFF"/>
                </a:solidFill>
              </a:rPr>
              <a:t>www.1ppt.com/tubiao/      </a:t>
            </a:r>
            <a:endParaRPr lang="en-US" altLang="zh-CN" sz="100">
              <a:solidFill>
                <a:srgbClr val="FFFFFF"/>
              </a:solidFill>
            </a:endParaRPr>
          </a:p>
          <a:p>
            <a:pPr lvl="0" eaLnBrk="1" hangingPunct="1"/>
            <a:r>
              <a:rPr lang="zh-CN" altLang="en-US" sz="100">
                <a:solidFill>
                  <a:srgbClr val="FFFFFF"/>
                </a:solidFill>
              </a:rPr>
              <a:t>优秀</a:t>
            </a:r>
            <a:r>
              <a:rPr lang="en-US" altLang="zh-CN" sz="100">
                <a:solidFill>
                  <a:srgbClr val="FFFFFF"/>
                </a:solidFill>
              </a:rPr>
              <a:t>PPT</a:t>
            </a:r>
            <a:r>
              <a:rPr lang="zh-CN" altLang="en-US" sz="100">
                <a:solidFill>
                  <a:srgbClr val="FFFFFF"/>
                </a:solidFill>
              </a:rPr>
              <a:t>下载：</a:t>
            </a:r>
            <a:r>
              <a:rPr lang="en-US" altLang="zh-CN" sz="100">
                <a:solidFill>
                  <a:srgbClr val="FFFFFF"/>
                </a:solidFill>
              </a:rPr>
              <a:t>www.1ppt.com/xiazai/        PPT</a:t>
            </a:r>
            <a:r>
              <a:rPr lang="zh-CN" altLang="en-US" sz="100">
                <a:solidFill>
                  <a:srgbClr val="FFFFFF"/>
                </a:solidFill>
              </a:rPr>
              <a:t>教程： </a:t>
            </a:r>
            <a:r>
              <a:rPr lang="en-US" altLang="zh-CN" sz="100">
                <a:solidFill>
                  <a:srgbClr val="FFFFFF"/>
                </a:solidFill>
              </a:rPr>
              <a:t>www.1ppt.com/powerpoint/      </a:t>
            </a:r>
            <a:endParaRPr lang="en-US" altLang="zh-CN" sz="100">
              <a:solidFill>
                <a:srgbClr val="FFFFFF"/>
              </a:solidFill>
            </a:endParaRPr>
          </a:p>
          <a:p>
            <a:pPr lvl="0" eaLnBrk="1" hangingPunct="1"/>
            <a:r>
              <a:rPr lang="en-US" altLang="zh-CN" sz="100">
                <a:solidFill>
                  <a:srgbClr val="FFFFFF"/>
                </a:solidFill>
              </a:rPr>
              <a:t>Word</a:t>
            </a:r>
            <a:r>
              <a:rPr lang="zh-CN" altLang="en-US" sz="100">
                <a:solidFill>
                  <a:srgbClr val="FFFFFF"/>
                </a:solidFill>
              </a:rPr>
              <a:t>教程： </a:t>
            </a:r>
            <a:r>
              <a:rPr lang="en-US" altLang="zh-CN" sz="100">
                <a:solidFill>
                  <a:srgbClr val="FFFFFF"/>
                </a:solidFill>
              </a:rPr>
              <a:t>www.1ppt.com/word/              Excel</a:t>
            </a:r>
            <a:r>
              <a:rPr lang="zh-CN" altLang="en-US" sz="100">
                <a:solidFill>
                  <a:srgbClr val="FFFFFF"/>
                </a:solidFill>
              </a:rPr>
              <a:t>教程：</a:t>
            </a:r>
            <a:r>
              <a:rPr lang="en-US" altLang="zh-CN" sz="100">
                <a:solidFill>
                  <a:srgbClr val="FFFFFF"/>
                </a:solidFill>
              </a:rPr>
              <a:t>www.1ppt.com/excel/  </a:t>
            </a:r>
            <a:endParaRPr lang="en-US" altLang="zh-CN" sz="100">
              <a:solidFill>
                <a:srgbClr val="FFFFFF"/>
              </a:solidFill>
            </a:endParaRPr>
          </a:p>
          <a:p>
            <a:pPr lvl="0" eaLnBrk="1" hangingPunct="1"/>
            <a:r>
              <a:rPr lang="zh-CN" altLang="en-US" sz="100">
                <a:solidFill>
                  <a:srgbClr val="FFFFFF"/>
                </a:solidFill>
              </a:rPr>
              <a:t>资料下载：</a:t>
            </a:r>
            <a:r>
              <a:rPr lang="en-US" altLang="zh-CN" sz="100">
                <a:solidFill>
                  <a:srgbClr val="FFFFFF"/>
                </a:solidFill>
              </a:rPr>
              <a:t>www.1ppt.com/ziliao/                PPT</a:t>
            </a:r>
            <a:r>
              <a:rPr lang="zh-CN" altLang="en-US" sz="100">
                <a:solidFill>
                  <a:srgbClr val="FFFFFF"/>
                </a:solidFill>
              </a:rPr>
              <a:t>课件下载：</a:t>
            </a:r>
            <a:r>
              <a:rPr lang="en-US" altLang="zh-CN" sz="100">
                <a:solidFill>
                  <a:srgbClr val="FFFFFF"/>
                </a:solidFill>
              </a:rPr>
              <a:t>www.1ppt.com/kejian/ </a:t>
            </a:r>
            <a:endParaRPr lang="en-US" altLang="zh-CN" sz="100">
              <a:solidFill>
                <a:srgbClr val="FFFFFF"/>
              </a:solidFill>
            </a:endParaRPr>
          </a:p>
          <a:p>
            <a:pPr lvl="0" eaLnBrk="1" hangingPunct="1"/>
            <a:r>
              <a:rPr lang="zh-CN" altLang="en-US" sz="100">
                <a:solidFill>
                  <a:srgbClr val="FFFFFF"/>
                </a:solidFill>
              </a:rPr>
              <a:t>范文下载：</a:t>
            </a:r>
            <a:r>
              <a:rPr lang="en-US" altLang="zh-CN" sz="100">
                <a:solidFill>
                  <a:srgbClr val="FFFFFF"/>
                </a:solidFill>
              </a:rPr>
              <a:t>www.1ppt.com/fanwen/             </a:t>
            </a:r>
            <a:r>
              <a:rPr lang="zh-CN" altLang="en-US" sz="100">
                <a:solidFill>
                  <a:srgbClr val="FFFFFF"/>
                </a:solidFill>
              </a:rPr>
              <a:t>试卷下载：</a:t>
            </a:r>
            <a:r>
              <a:rPr lang="en-US" altLang="zh-CN" sz="100">
                <a:solidFill>
                  <a:srgbClr val="FFFFFF"/>
                </a:solidFill>
              </a:rPr>
              <a:t>www.1ppt.com/shiti/  </a:t>
            </a:r>
            <a:endParaRPr lang="en-US" altLang="zh-CN" sz="100">
              <a:solidFill>
                <a:srgbClr val="FFFFFF"/>
              </a:solidFill>
            </a:endParaRPr>
          </a:p>
          <a:p>
            <a:pPr lvl="0" eaLnBrk="1" hangingPunct="1"/>
            <a:r>
              <a:rPr lang="zh-CN" altLang="en-US" sz="100">
                <a:solidFill>
                  <a:srgbClr val="FFFFFF"/>
                </a:solidFill>
              </a:rPr>
              <a:t>教案下载：</a:t>
            </a:r>
            <a:r>
              <a:rPr lang="en-US" altLang="zh-CN" sz="100">
                <a:solidFill>
                  <a:srgbClr val="FFFFFF"/>
                </a:solidFill>
              </a:rPr>
              <a:t>www.1ppt.com/jiaoan/        </a:t>
            </a:r>
            <a:endParaRPr lang="en-US" altLang="zh-CN" sz="100">
              <a:solidFill>
                <a:srgbClr val="FFFFFF"/>
              </a:solidFill>
            </a:endParaRPr>
          </a:p>
          <a:p>
            <a:pPr lvl="0" eaLnBrk="1" hangingPunct="1"/>
            <a:r>
              <a:rPr lang="zh-CN" altLang="en-US" sz="100">
                <a:solidFill>
                  <a:srgbClr val="FFFFFF"/>
                </a:solidFill>
              </a:rPr>
              <a:t>字体下载：</a:t>
            </a:r>
            <a:r>
              <a:rPr lang="en-US" altLang="zh-CN" sz="100">
                <a:solidFill>
                  <a:srgbClr val="FFFFFF"/>
                </a:solidFill>
              </a:rPr>
              <a:t>www.1ppt.com/ziti/</a:t>
            </a:r>
            <a:endParaRPr lang="en-US" altLang="zh-CN" sz="100">
              <a:solidFill>
                <a:srgbClr val="FFFFFF"/>
              </a:solidFill>
            </a:endParaRPr>
          </a:p>
          <a:p>
            <a:pPr lvl="0" eaLnBrk="1" hangingPunct="1"/>
            <a:r>
              <a:rPr lang="en-US" altLang="zh-CN" sz="100">
                <a:solidFill>
                  <a:srgbClr val="FFFFFF"/>
                </a:solidFill>
              </a:rPr>
              <a:t> </a:t>
            </a: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18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1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18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1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1638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eaLnBrk="1" hangingPunct="1"/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16390" name="日期占位符 4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  <p:sp>
        <p:nvSpPr>
          <p:cNvPr id="16391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kumimoji="0" lang="zh-CN" altLang="en-US" sz="2400" b="1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2400" b="1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18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1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kumimoji="0" lang="zh-CN" altLang="en-US" sz="2400" b="1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2400" b="1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18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1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174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eaLnBrk="1" hangingPunct="1"/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17413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  <p:sp>
        <p:nvSpPr>
          <p:cNvPr id="174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1843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eaLnBrk="1" hangingPunct="1"/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1843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  <p:sp>
        <p:nvSpPr>
          <p:cNvPr id="1843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32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32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8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kumimoji="0" lang="zh-CN" altLang="en-US" sz="16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16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1945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eaLnBrk="1" hangingPunct="1"/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19461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  <p:sp>
        <p:nvSpPr>
          <p:cNvPr id="19462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18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1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409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eaLnBrk="1" hangingPunct="1"/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4101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  <p:sp>
        <p:nvSpPr>
          <p:cNvPr id="4102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32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kumimoji="0" lang="zh-CN" altLang="en-US" sz="16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16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2048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eaLnBrk="1" hangingPunct="1"/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20485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  <p:sp>
        <p:nvSpPr>
          <p:cNvPr id="2048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18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1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2150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eaLnBrk="1" hangingPunct="1"/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2150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  <p:sp>
        <p:nvSpPr>
          <p:cNvPr id="215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18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1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225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eaLnBrk="1" hangingPunct="1"/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22533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  <p:sp>
        <p:nvSpPr>
          <p:cNvPr id="22534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eaLnBrk="1" hangingPunct="1"/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2355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  <p:sp>
        <p:nvSpPr>
          <p:cNvPr id="2355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kumimoji="0" lang="zh-CN" altLang="en-US" sz="60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6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512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eaLnBrk="1" hangingPunct="1"/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5125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  <p:sp>
        <p:nvSpPr>
          <p:cNvPr id="512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矩形 6"/>
          <p:cNvSpPr/>
          <p:nvPr/>
        </p:nvSpPr>
        <p:spPr>
          <a:xfrm>
            <a:off x="588963" y="5935663"/>
            <a:ext cx="774700" cy="2460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1" hangingPunct="1"/>
            <a:r>
              <a:rPr lang="en-US" altLang="zh-CN" sz="100">
                <a:solidFill>
                  <a:srgbClr val="FFFFFF"/>
                </a:solidFill>
              </a:rPr>
              <a:t>PPT</a:t>
            </a:r>
            <a:r>
              <a:rPr lang="zh-CN" altLang="en-US" sz="100">
                <a:solidFill>
                  <a:srgbClr val="FFFFFF"/>
                </a:solidFill>
              </a:rPr>
              <a:t>模板下载：</a:t>
            </a:r>
            <a:r>
              <a:rPr lang="en-US" altLang="zh-CN" sz="100">
                <a:solidFill>
                  <a:srgbClr val="FFFFFF"/>
                </a:solidFill>
              </a:rPr>
              <a:t>www.1ppt.com/moban/     </a:t>
            </a:r>
            <a:r>
              <a:rPr lang="zh-CN" altLang="en-US" sz="100">
                <a:solidFill>
                  <a:srgbClr val="FFFFFF"/>
                </a:solidFill>
              </a:rPr>
              <a:t>行业</a:t>
            </a:r>
            <a:r>
              <a:rPr lang="en-US" altLang="zh-CN" sz="100">
                <a:solidFill>
                  <a:srgbClr val="FFFFFF"/>
                </a:solidFill>
              </a:rPr>
              <a:t>PPT</a:t>
            </a:r>
            <a:r>
              <a:rPr lang="zh-CN" altLang="en-US" sz="100">
                <a:solidFill>
                  <a:srgbClr val="FFFFFF"/>
                </a:solidFill>
              </a:rPr>
              <a:t>模板：</a:t>
            </a:r>
            <a:r>
              <a:rPr lang="en-US" altLang="zh-CN" sz="100">
                <a:solidFill>
                  <a:srgbClr val="FFFFFF"/>
                </a:solidFill>
              </a:rPr>
              <a:t>www.1ppt.com/hangye/ </a:t>
            </a:r>
            <a:endParaRPr lang="en-US" altLang="zh-CN" sz="100">
              <a:solidFill>
                <a:srgbClr val="FFFFFF"/>
              </a:solidFill>
            </a:endParaRPr>
          </a:p>
          <a:p>
            <a:pPr lvl="0" eaLnBrk="1" hangingPunct="1"/>
            <a:r>
              <a:rPr lang="zh-CN" altLang="en-US" sz="100">
                <a:solidFill>
                  <a:srgbClr val="FFFFFF"/>
                </a:solidFill>
              </a:rPr>
              <a:t>节日</a:t>
            </a:r>
            <a:r>
              <a:rPr lang="en-US" altLang="zh-CN" sz="100">
                <a:solidFill>
                  <a:srgbClr val="FFFFFF"/>
                </a:solidFill>
              </a:rPr>
              <a:t>PPT</a:t>
            </a:r>
            <a:r>
              <a:rPr lang="zh-CN" altLang="en-US" sz="100">
                <a:solidFill>
                  <a:srgbClr val="FFFFFF"/>
                </a:solidFill>
              </a:rPr>
              <a:t>模板：</a:t>
            </a:r>
            <a:r>
              <a:rPr lang="en-US" altLang="zh-CN" sz="100">
                <a:solidFill>
                  <a:srgbClr val="FFFFFF"/>
                </a:solidFill>
              </a:rPr>
              <a:t>www.1ppt.com/jieri/           PPT</a:t>
            </a:r>
            <a:r>
              <a:rPr lang="zh-CN" altLang="en-US" sz="100">
                <a:solidFill>
                  <a:srgbClr val="FFFFFF"/>
                </a:solidFill>
              </a:rPr>
              <a:t>素材下载：</a:t>
            </a:r>
            <a:r>
              <a:rPr lang="en-US" altLang="zh-CN" sz="100">
                <a:solidFill>
                  <a:srgbClr val="FFFFFF"/>
                </a:solidFill>
              </a:rPr>
              <a:t>www.1ppt.com/sucai/</a:t>
            </a:r>
            <a:endParaRPr lang="en-US" altLang="zh-CN" sz="100">
              <a:solidFill>
                <a:srgbClr val="FFFFFF"/>
              </a:solidFill>
            </a:endParaRPr>
          </a:p>
          <a:p>
            <a:pPr lvl="0" eaLnBrk="1" hangingPunct="1"/>
            <a:r>
              <a:rPr lang="en-US" altLang="zh-CN" sz="100">
                <a:solidFill>
                  <a:srgbClr val="FFFFFF"/>
                </a:solidFill>
              </a:rPr>
              <a:t>PPT</a:t>
            </a:r>
            <a:r>
              <a:rPr lang="zh-CN" altLang="en-US" sz="100">
                <a:solidFill>
                  <a:srgbClr val="FFFFFF"/>
                </a:solidFill>
              </a:rPr>
              <a:t>背景图片：</a:t>
            </a:r>
            <a:r>
              <a:rPr lang="en-US" altLang="zh-CN" sz="100">
                <a:solidFill>
                  <a:srgbClr val="FFFFFF"/>
                </a:solidFill>
              </a:rPr>
              <a:t>www.1ppt.com/beijing/      PPT</a:t>
            </a:r>
            <a:r>
              <a:rPr lang="zh-CN" altLang="en-US" sz="100">
                <a:solidFill>
                  <a:srgbClr val="FFFFFF"/>
                </a:solidFill>
              </a:rPr>
              <a:t>图表下载：</a:t>
            </a:r>
            <a:r>
              <a:rPr lang="en-US" altLang="zh-CN" sz="100">
                <a:solidFill>
                  <a:srgbClr val="FFFFFF"/>
                </a:solidFill>
              </a:rPr>
              <a:t>www.1ppt.com/tubiao/      </a:t>
            </a:r>
            <a:endParaRPr lang="en-US" altLang="zh-CN" sz="100">
              <a:solidFill>
                <a:srgbClr val="FFFFFF"/>
              </a:solidFill>
            </a:endParaRPr>
          </a:p>
          <a:p>
            <a:pPr lvl="0" eaLnBrk="1" hangingPunct="1"/>
            <a:r>
              <a:rPr lang="zh-CN" altLang="en-US" sz="100">
                <a:solidFill>
                  <a:srgbClr val="FFFFFF"/>
                </a:solidFill>
              </a:rPr>
              <a:t>优秀</a:t>
            </a:r>
            <a:r>
              <a:rPr lang="en-US" altLang="zh-CN" sz="100">
                <a:solidFill>
                  <a:srgbClr val="FFFFFF"/>
                </a:solidFill>
              </a:rPr>
              <a:t>PPT</a:t>
            </a:r>
            <a:r>
              <a:rPr lang="zh-CN" altLang="en-US" sz="100">
                <a:solidFill>
                  <a:srgbClr val="FFFFFF"/>
                </a:solidFill>
              </a:rPr>
              <a:t>下载：</a:t>
            </a:r>
            <a:r>
              <a:rPr lang="en-US" altLang="zh-CN" sz="100">
                <a:solidFill>
                  <a:srgbClr val="FFFFFF"/>
                </a:solidFill>
              </a:rPr>
              <a:t>www.1ppt.com/xiazai/        PPT</a:t>
            </a:r>
            <a:r>
              <a:rPr lang="zh-CN" altLang="en-US" sz="100">
                <a:solidFill>
                  <a:srgbClr val="FFFFFF"/>
                </a:solidFill>
              </a:rPr>
              <a:t>教程： </a:t>
            </a:r>
            <a:r>
              <a:rPr lang="en-US" altLang="zh-CN" sz="100">
                <a:solidFill>
                  <a:srgbClr val="FFFFFF"/>
                </a:solidFill>
              </a:rPr>
              <a:t>www.1ppt.com/powerpoint/      </a:t>
            </a:r>
            <a:endParaRPr lang="en-US" altLang="zh-CN" sz="100">
              <a:solidFill>
                <a:srgbClr val="FFFFFF"/>
              </a:solidFill>
            </a:endParaRPr>
          </a:p>
          <a:p>
            <a:pPr lvl="0" eaLnBrk="1" hangingPunct="1"/>
            <a:r>
              <a:rPr lang="en-US" altLang="zh-CN" sz="100">
                <a:solidFill>
                  <a:srgbClr val="FFFFFF"/>
                </a:solidFill>
              </a:rPr>
              <a:t>Word</a:t>
            </a:r>
            <a:r>
              <a:rPr lang="zh-CN" altLang="en-US" sz="100">
                <a:solidFill>
                  <a:srgbClr val="FFFFFF"/>
                </a:solidFill>
              </a:rPr>
              <a:t>教程： </a:t>
            </a:r>
            <a:r>
              <a:rPr lang="en-US" altLang="zh-CN" sz="100">
                <a:solidFill>
                  <a:srgbClr val="FFFFFF"/>
                </a:solidFill>
              </a:rPr>
              <a:t>www.1ppt.com/word/              Excel</a:t>
            </a:r>
            <a:r>
              <a:rPr lang="zh-CN" altLang="en-US" sz="100">
                <a:solidFill>
                  <a:srgbClr val="FFFFFF"/>
                </a:solidFill>
              </a:rPr>
              <a:t>教程：</a:t>
            </a:r>
            <a:r>
              <a:rPr lang="en-US" altLang="zh-CN" sz="100">
                <a:solidFill>
                  <a:srgbClr val="FFFFFF"/>
                </a:solidFill>
              </a:rPr>
              <a:t>www.1ppt.com/excel/  </a:t>
            </a:r>
            <a:endParaRPr lang="en-US" altLang="zh-CN" sz="100">
              <a:solidFill>
                <a:srgbClr val="FFFFFF"/>
              </a:solidFill>
            </a:endParaRPr>
          </a:p>
          <a:p>
            <a:pPr lvl="0" eaLnBrk="1" hangingPunct="1"/>
            <a:r>
              <a:rPr lang="zh-CN" altLang="en-US" sz="100">
                <a:solidFill>
                  <a:srgbClr val="FFFFFF"/>
                </a:solidFill>
              </a:rPr>
              <a:t>资料下载：</a:t>
            </a:r>
            <a:r>
              <a:rPr lang="en-US" altLang="zh-CN" sz="100">
                <a:solidFill>
                  <a:srgbClr val="FFFFFF"/>
                </a:solidFill>
              </a:rPr>
              <a:t>www.1ppt.com/ziliao/                PPT</a:t>
            </a:r>
            <a:r>
              <a:rPr lang="zh-CN" altLang="en-US" sz="100">
                <a:solidFill>
                  <a:srgbClr val="FFFFFF"/>
                </a:solidFill>
              </a:rPr>
              <a:t>课件下载：</a:t>
            </a:r>
            <a:r>
              <a:rPr lang="en-US" altLang="zh-CN" sz="100">
                <a:solidFill>
                  <a:srgbClr val="FFFFFF"/>
                </a:solidFill>
              </a:rPr>
              <a:t>www.1ppt.com/kejian/ </a:t>
            </a:r>
            <a:endParaRPr lang="en-US" altLang="zh-CN" sz="100">
              <a:solidFill>
                <a:srgbClr val="FFFFFF"/>
              </a:solidFill>
            </a:endParaRPr>
          </a:p>
          <a:p>
            <a:pPr lvl="0" eaLnBrk="1" hangingPunct="1"/>
            <a:r>
              <a:rPr lang="zh-CN" altLang="en-US" sz="100">
                <a:solidFill>
                  <a:srgbClr val="FFFFFF"/>
                </a:solidFill>
              </a:rPr>
              <a:t>范文下载：</a:t>
            </a:r>
            <a:r>
              <a:rPr lang="en-US" altLang="zh-CN" sz="100">
                <a:solidFill>
                  <a:srgbClr val="FFFFFF"/>
                </a:solidFill>
              </a:rPr>
              <a:t>www.1ppt.com/fanwen/             </a:t>
            </a:r>
            <a:r>
              <a:rPr lang="zh-CN" altLang="en-US" sz="100">
                <a:solidFill>
                  <a:srgbClr val="FFFFFF"/>
                </a:solidFill>
              </a:rPr>
              <a:t>试卷下载：</a:t>
            </a:r>
            <a:r>
              <a:rPr lang="en-US" altLang="zh-CN" sz="100">
                <a:solidFill>
                  <a:srgbClr val="FFFFFF"/>
                </a:solidFill>
              </a:rPr>
              <a:t>www.1ppt.com/shiti/  </a:t>
            </a:r>
            <a:endParaRPr lang="en-US" altLang="zh-CN" sz="100">
              <a:solidFill>
                <a:srgbClr val="FFFFFF"/>
              </a:solidFill>
            </a:endParaRPr>
          </a:p>
          <a:p>
            <a:pPr lvl="0" eaLnBrk="1" hangingPunct="1"/>
            <a:r>
              <a:rPr lang="zh-CN" altLang="en-US" sz="100">
                <a:solidFill>
                  <a:srgbClr val="FFFFFF"/>
                </a:solidFill>
              </a:rPr>
              <a:t>教案下载：</a:t>
            </a:r>
            <a:r>
              <a:rPr lang="en-US" altLang="zh-CN" sz="100">
                <a:solidFill>
                  <a:srgbClr val="FFFFFF"/>
                </a:solidFill>
              </a:rPr>
              <a:t>www.1ppt.com/jiaoan/        </a:t>
            </a:r>
            <a:endParaRPr lang="en-US" altLang="zh-CN" sz="100">
              <a:solidFill>
                <a:srgbClr val="FFFFFF"/>
              </a:solidFill>
            </a:endParaRPr>
          </a:p>
          <a:p>
            <a:pPr lvl="0" eaLnBrk="1" hangingPunct="1"/>
            <a:r>
              <a:rPr lang="zh-CN" altLang="en-US" sz="100">
                <a:solidFill>
                  <a:srgbClr val="FFFFFF"/>
                </a:solidFill>
              </a:rPr>
              <a:t>字体下载：</a:t>
            </a:r>
            <a:r>
              <a:rPr lang="en-US" altLang="zh-CN" sz="100">
                <a:solidFill>
                  <a:srgbClr val="FFFFFF"/>
                </a:solidFill>
              </a:rPr>
              <a:t>www.1ppt.com/ziti/</a:t>
            </a:r>
            <a:endParaRPr lang="en-US" altLang="zh-CN" sz="100">
              <a:solidFill>
                <a:srgbClr val="FFFFFF"/>
              </a:solidFill>
            </a:endParaRPr>
          </a:p>
          <a:p>
            <a:pPr lvl="0" eaLnBrk="1" hangingPunct="1"/>
            <a:r>
              <a:rPr lang="en-US" altLang="zh-CN" sz="100">
                <a:solidFill>
                  <a:srgbClr val="FFFFFF"/>
                </a:solidFill>
              </a:rPr>
              <a:t> </a:t>
            </a: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18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1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18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1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614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eaLnBrk="1" hangingPunct="1"/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6150" name="日期占位符 4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  <p:sp>
        <p:nvSpPr>
          <p:cNvPr id="6151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kumimoji="0" lang="zh-CN" altLang="en-US" sz="2400" b="1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2400" b="1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18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1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kumimoji="0" lang="zh-CN" altLang="en-US" sz="2400" b="1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2400" b="1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18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1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717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eaLnBrk="1" hangingPunct="1"/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7173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  <p:sp>
        <p:nvSpPr>
          <p:cNvPr id="7174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819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eaLnBrk="1" hangingPunct="1"/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819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  <p:sp>
        <p:nvSpPr>
          <p:cNvPr id="819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32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32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8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kumimoji="0" lang="zh-CN" altLang="en-US" sz="16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16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921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eaLnBrk="1" hangingPunct="1"/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9221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  <p:sp>
        <p:nvSpPr>
          <p:cNvPr id="9222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32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kumimoji="0" lang="zh-CN" altLang="en-US" sz="16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16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1024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eaLnBrk="1" hangingPunct="1"/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10245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  <p:sp>
        <p:nvSpPr>
          <p:cNvPr id="1024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>
            <a:lvl1pPr fontAlgn="base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BB962C8B-B14F-4D97-AF65-F5344CB8AC3E}" type="datetime1">
              <a:rPr lang="zh-CN" altLang="en-US"/>
            </a:fld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>
            <a:lvl1pPr algn="ctr" fontAlgn="base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endParaRPr lang="zh-CN" altLang="en-US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indent="0"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sz="4400" kern="1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2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>
            <a:lvl1pPr fontAlgn="base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endParaRPr lang="zh-CN" altLang="en-US"/>
          </a:p>
        </p:txBody>
      </p:sp>
      <p:sp>
        <p:nvSpPr>
          <p:cNvPr id="205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>
            <a:lvl1pPr algn="ctr" fontAlgn="base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endParaRPr lang="zh-CN" altLang="en-US"/>
          </a:p>
        </p:txBody>
      </p:sp>
      <p:sp>
        <p:nvSpPr>
          <p:cNvPr id="205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marL="0" indent="0"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sz="4400" kern="1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image" Target="../media/image4.png"/><Relationship Id="rId18" Type="http://schemas.openxmlformats.org/officeDocument/2006/relationships/slideLayout" Target="../slideLayouts/slideLayout13.xml"/><Relationship Id="rId17" Type="http://schemas.openxmlformats.org/officeDocument/2006/relationships/tags" Target="../tags/tag181.xml"/><Relationship Id="rId16" Type="http://schemas.openxmlformats.org/officeDocument/2006/relationships/tags" Target="../tags/tag180.xml"/><Relationship Id="rId15" Type="http://schemas.openxmlformats.org/officeDocument/2006/relationships/tags" Target="../tags/tag179.xml"/><Relationship Id="rId14" Type="http://schemas.openxmlformats.org/officeDocument/2006/relationships/tags" Target="../tags/tag178.xml"/><Relationship Id="rId13" Type="http://schemas.openxmlformats.org/officeDocument/2006/relationships/tags" Target="../tags/tag177.xml"/><Relationship Id="rId12" Type="http://schemas.openxmlformats.org/officeDocument/2006/relationships/tags" Target="../tags/tag176.xml"/><Relationship Id="rId11" Type="http://schemas.openxmlformats.org/officeDocument/2006/relationships/tags" Target="../tags/tag175.xml"/><Relationship Id="rId10" Type="http://schemas.openxmlformats.org/officeDocument/2006/relationships/tags" Target="../tags/tag174.xml"/><Relationship Id="rId1" Type="http://schemas.openxmlformats.org/officeDocument/2006/relationships/tags" Target="../tags/tag16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8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6.GIF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4.xml"/><Relationship Id="rId2" Type="http://schemas.openxmlformats.org/officeDocument/2006/relationships/image" Target="../media/image4.png"/><Relationship Id="rId1" Type="http://schemas.openxmlformats.org/officeDocument/2006/relationships/tags" Target="../tags/tag18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8" Type="http://schemas.openxmlformats.org/officeDocument/2006/relationships/tags" Target="../tags/tag191.xml"/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image" Target="../media/image4.png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193.xml"/><Relationship Id="rId1" Type="http://schemas.openxmlformats.org/officeDocument/2006/relationships/tags" Target="../tags/tag18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4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image" Target="../media/image4.png"/><Relationship Id="rId1" Type="http://schemas.openxmlformats.org/officeDocument/2006/relationships/tags" Target="../tags/tag195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205.xml"/><Relationship Id="rId8" Type="http://schemas.openxmlformats.org/officeDocument/2006/relationships/tags" Target="../tags/tag204.xml"/><Relationship Id="rId7" Type="http://schemas.openxmlformats.org/officeDocument/2006/relationships/tags" Target="../tags/tag203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image" Target="../media/image4.png"/><Relationship Id="rId16" Type="http://schemas.openxmlformats.org/officeDocument/2006/relationships/slideLayout" Target="../slideLayouts/slideLayout13.xml"/><Relationship Id="rId15" Type="http://schemas.openxmlformats.org/officeDocument/2006/relationships/tags" Target="../tags/tag211.xml"/><Relationship Id="rId14" Type="http://schemas.openxmlformats.org/officeDocument/2006/relationships/tags" Target="../tags/tag210.xml"/><Relationship Id="rId13" Type="http://schemas.openxmlformats.org/officeDocument/2006/relationships/tags" Target="../tags/tag209.xml"/><Relationship Id="rId12" Type="http://schemas.openxmlformats.org/officeDocument/2006/relationships/tags" Target="../tags/tag208.xml"/><Relationship Id="rId11" Type="http://schemas.openxmlformats.org/officeDocument/2006/relationships/tags" Target="../tags/tag207.xml"/><Relationship Id="rId10" Type="http://schemas.openxmlformats.org/officeDocument/2006/relationships/tags" Target="../tags/tag206.xml"/><Relationship Id="rId1" Type="http://schemas.openxmlformats.org/officeDocument/2006/relationships/tags" Target="../tags/tag198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.xml"/><Relationship Id="rId4" Type="http://schemas.openxmlformats.org/officeDocument/2006/relationships/image" Target="../media/image3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13.xml"/><Relationship Id="rId7" Type="http://schemas.openxmlformats.org/officeDocument/2006/relationships/tags" Target="../tags/tag215.x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.bin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" Type="http://schemas.openxmlformats.org/officeDocument/2006/relationships/image" Target="../media/image4.png"/><Relationship Id="rId1" Type="http://schemas.openxmlformats.org/officeDocument/2006/relationships/tags" Target="../tags/tag21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24.xml"/><Relationship Id="rId8" Type="http://schemas.openxmlformats.org/officeDocument/2006/relationships/tags" Target="../tags/tag223.xml"/><Relationship Id="rId7" Type="http://schemas.openxmlformats.org/officeDocument/2006/relationships/tags" Target="../tags/tag222.xml"/><Relationship Id="rId69" Type="http://schemas.openxmlformats.org/officeDocument/2006/relationships/slideLayout" Target="../slideLayouts/slideLayout13.xml"/><Relationship Id="rId68" Type="http://schemas.openxmlformats.org/officeDocument/2006/relationships/tags" Target="../tags/tag283.xml"/><Relationship Id="rId67" Type="http://schemas.openxmlformats.org/officeDocument/2006/relationships/tags" Target="../tags/tag282.xml"/><Relationship Id="rId66" Type="http://schemas.openxmlformats.org/officeDocument/2006/relationships/tags" Target="../tags/tag281.xml"/><Relationship Id="rId65" Type="http://schemas.openxmlformats.org/officeDocument/2006/relationships/tags" Target="../tags/tag280.xml"/><Relationship Id="rId64" Type="http://schemas.openxmlformats.org/officeDocument/2006/relationships/tags" Target="../tags/tag279.xml"/><Relationship Id="rId63" Type="http://schemas.openxmlformats.org/officeDocument/2006/relationships/tags" Target="../tags/tag278.xml"/><Relationship Id="rId62" Type="http://schemas.openxmlformats.org/officeDocument/2006/relationships/tags" Target="../tags/tag277.xml"/><Relationship Id="rId61" Type="http://schemas.openxmlformats.org/officeDocument/2006/relationships/tags" Target="../tags/tag276.xml"/><Relationship Id="rId60" Type="http://schemas.openxmlformats.org/officeDocument/2006/relationships/tags" Target="../tags/tag275.xml"/><Relationship Id="rId6" Type="http://schemas.openxmlformats.org/officeDocument/2006/relationships/tags" Target="../tags/tag221.xml"/><Relationship Id="rId59" Type="http://schemas.openxmlformats.org/officeDocument/2006/relationships/tags" Target="../tags/tag274.xml"/><Relationship Id="rId58" Type="http://schemas.openxmlformats.org/officeDocument/2006/relationships/tags" Target="../tags/tag273.xml"/><Relationship Id="rId57" Type="http://schemas.openxmlformats.org/officeDocument/2006/relationships/tags" Target="../tags/tag272.xml"/><Relationship Id="rId56" Type="http://schemas.openxmlformats.org/officeDocument/2006/relationships/tags" Target="../tags/tag271.xml"/><Relationship Id="rId55" Type="http://schemas.openxmlformats.org/officeDocument/2006/relationships/tags" Target="../tags/tag270.xml"/><Relationship Id="rId54" Type="http://schemas.openxmlformats.org/officeDocument/2006/relationships/tags" Target="../tags/tag269.xml"/><Relationship Id="rId53" Type="http://schemas.openxmlformats.org/officeDocument/2006/relationships/tags" Target="../tags/tag268.xml"/><Relationship Id="rId52" Type="http://schemas.openxmlformats.org/officeDocument/2006/relationships/tags" Target="../tags/tag267.xml"/><Relationship Id="rId51" Type="http://schemas.openxmlformats.org/officeDocument/2006/relationships/tags" Target="../tags/tag266.xml"/><Relationship Id="rId50" Type="http://schemas.openxmlformats.org/officeDocument/2006/relationships/tags" Target="../tags/tag265.xml"/><Relationship Id="rId5" Type="http://schemas.openxmlformats.org/officeDocument/2006/relationships/tags" Target="../tags/tag220.xml"/><Relationship Id="rId49" Type="http://schemas.openxmlformats.org/officeDocument/2006/relationships/tags" Target="../tags/tag264.xml"/><Relationship Id="rId48" Type="http://schemas.openxmlformats.org/officeDocument/2006/relationships/tags" Target="../tags/tag263.xml"/><Relationship Id="rId47" Type="http://schemas.openxmlformats.org/officeDocument/2006/relationships/tags" Target="../tags/tag262.xml"/><Relationship Id="rId46" Type="http://schemas.openxmlformats.org/officeDocument/2006/relationships/tags" Target="../tags/tag261.xml"/><Relationship Id="rId45" Type="http://schemas.openxmlformats.org/officeDocument/2006/relationships/tags" Target="../tags/tag260.xml"/><Relationship Id="rId44" Type="http://schemas.openxmlformats.org/officeDocument/2006/relationships/tags" Target="../tags/tag259.xml"/><Relationship Id="rId43" Type="http://schemas.openxmlformats.org/officeDocument/2006/relationships/tags" Target="../tags/tag258.xml"/><Relationship Id="rId42" Type="http://schemas.openxmlformats.org/officeDocument/2006/relationships/tags" Target="../tags/tag257.xml"/><Relationship Id="rId41" Type="http://schemas.openxmlformats.org/officeDocument/2006/relationships/tags" Target="../tags/tag256.xml"/><Relationship Id="rId40" Type="http://schemas.openxmlformats.org/officeDocument/2006/relationships/tags" Target="../tags/tag255.xml"/><Relationship Id="rId4" Type="http://schemas.openxmlformats.org/officeDocument/2006/relationships/tags" Target="../tags/tag219.xml"/><Relationship Id="rId39" Type="http://schemas.openxmlformats.org/officeDocument/2006/relationships/tags" Target="../tags/tag254.xml"/><Relationship Id="rId38" Type="http://schemas.openxmlformats.org/officeDocument/2006/relationships/tags" Target="../tags/tag253.xml"/><Relationship Id="rId37" Type="http://schemas.openxmlformats.org/officeDocument/2006/relationships/tags" Target="../tags/tag252.xml"/><Relationship Id="rId36" Type="http://schemas.openxmlformats.org/officeDocument/2006/relationships/tags" Target="../tags/tag251.xml"/><Relationship Id="rId35" Type="http://schemas.openxmlformats.org/officeDocument/2006/relationships/tags" Target="../tags/tag250.xml"/><Relationship Id="rId34" Type="http://schemas.openxmlformats.org/officeDocument/2006/relationships/tags" Target="../tags/tag249.xml"/><Relationship Id="rId33" Type="http://schemas.openxmlformats.org/officeDocument/2006/relationships/tags" Target="../tags/tag248.xml"/><Relationship Id="rId32" Type="http://schemas.openxmlformats.org/officeDocument/2006/relationships/tags" Target="../tags/tag247.xml"/><Relationship Id="rId31" Type="http://schemas.openxmlformats.org/officeDocument/2006/relationships/tags" Target="../tags/tag246.xml"/><Relationship Id="rId30" Type="http://schemas.openxmlformats.org/officeDocument/2006/relationships/tags" Target="../tags/tag245.xml"/><Relationship Id="rId3" Type="http://schemas.openxmlformats.org/officeDocument/2006/relationships/tags" Target="../tags/tag218.xml"/><Relationship Id="rId29" Type="http://schemas.openxmlformats.org/officeDocument/2006/relationships/tags" Target="../tags/tag244.xml"/><Relationship Id="rId28" Type="http://schemas.openxmlformats.org/officeDocument/2006/relationships/tags" Target="../tags/tag243.xml"/><Relationship Id="rId27" Type="http://schemas.openxmlformats.org/officeDocument/2006/relationships/tags" Target="../tags/tag242.xml"/><Relationship Id="rId26" Type="http://schemas.openxmlformats.org/officeDocument/2006/relationships/tags" Target="../tags/tag241.xml"/><Relationship Id="rId25" Type="http://schemas.openxmlformats.org/officeDocument/2006/relationships/tags" Target="../tags/tag240.xml"/><Relationship Id="rId24" Type="http://schemas.openxmlformats.org/officeDocument/2006/relationships/tags" Target="../tags/tag239.xml"/><Relationship Id="rId23" Type="http://schemas.openxmlformats.org/officeDocument/2006/relationships/tags" Target="../tags/tag238.xml"/><Relationship Id="rId22" Type="http://schemas.openxmlformats.org/officeDocument/2006/relationships/tags" Target="../tags/tag237.xml"/><Relationship Id="rId21" Type="http://schemas.openxmlformats.org/officeDocument/2006/relationships/tags" Target="../tags/tag236.xml"/><Relationship Id="rId20" Type="http://schemas.openxmlformats.org/officeDocument/2006/relationships/tags" Target="../tags/tag235.xml"/><Relationship Id="rId2" Type="http://schemas.openxmlformats.org/officeDocument/2006/relationships/tags" Target="../tags/tag217.xml"/><Relationship Id="rId19" Type="http://schemas.openxmlformats.org/officeDocument/2006/relationships/tags" Target="../tags/tag234.xml"/><Relationship Id="rId18" Type="http://schemas.openxmlformats.org/officeDocument/2006/relationships/tags" Target="../tags/tag233.xml"/><Relationship Id="rId17" Type="http://schemas.openxmlformats.org/officeDocument/2006/relationships/tags" Target="../tags/tag232.xml"/><Relationship Id="rId16" Type="http://schemas.openxmlformats.org/officeDocument/2006/relationships/tags" Target="../tags/tag231.xml"/><Relationship Id="rId15" Type="http://schemas.openxmlformats.org/officeDocument/2006/relationships/tags" Target="../tags/tag230.xml"/><Relationship Id="rId14" Type="http://schemas.openxmlformats.org/officeDocument/2006/relationships/tags" Target="../tags/tag229.xml"/><Relationship Id="rId13" Type="http://schemas.openxmlformats.org/officeDocument/2006/relationships/tags" Target="../tags/tag228.xml"/><Relationship Id="rId12" Type="http://schemas.openxmlformats.org/officeDocument/2006/relationships/tags" Target="../tags/tag227.xml"/><Relationship Id="rId11" Type="http://schemas.openxmlformats.org/officeDocument/2006/relationships/tags" Target="../tags/tag226.xml"/><Relationship Id="rId10" Type="http://schemas.openxmlformats.org/officeDocument/2006/relationships/tags" Target="../tags/tag225.xml"/><Relationship Id="rId1" Type="http://schemas.openxmlformats.org/officeDocument/2006/relationships/tags" Target="../tags/tag216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291.xml"/><Relationship Id="rId8" Type="http://schemas.openxmlformats.org/officeDocument/2006/relationships/tags" Target="../tags/tag290.xml"/><Relationship Id="rId7" Type="http://schemas.openxmlformats.org/officeDocument/2006/relationships/tags" Target="../tags/tag289.xml"/><Relationship Id="rId6" Type="http://schemas.openxmlformats.org/officeDocument/2006/relationships/tags" Target="../tags/tag288.xml"/><Relationship Id="rId5" Type="http://schemas.openxmlformats.org/officeDocument/2006/relationships/tags" Target="../tags/tag287.xml"/><Relationship Id="rId4" Type="http://schemas.openxmlformats.org/officeDocument/2006/relationships/tags" Target="../tags/tag286.xml"/><Relationship Id="rId3" Type="http://schemas.openxmlformats.org/officeDocument/2006/relationships/tags" Target="../tags/tag285.xml"/><Relationship Id="rId2" Type="http://schemas.openxmlformats.org/officeDocument/2006/relationships/image" Target="../media/image4.png"/><Relationship Id="rId12" Type="http://schemas.openxmlformats.org/officeDocument/2006/relationships/slideLayout" Target="../slideLayouts/slideLayout23.xml"/><Relationship Id="rId11" Type="http://schemas.openxmlformats.org/officeDocument/2006/relationships/tags" Target="../tags/tag293.xml"/><Relationship Id="rId10" Type="http://schemas.openxmlformats.org/officeDocument/2006/relationships/tags" Target="../tags/tag292.xml"/><Relationship Id="rId1" Type="http://schemas.openxmlformats.org/officeDocument/2006/relationships/tags" Target="../tags/tag28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7" Type="http://schemas.openxmlformats.org/officeDocument/2006/relationships/image" Target="../media/image19.png"/><Relationship Id="rId6" Type="http://schemas.openxmlformats.org/officeDocument/2006/relationships/tags" Target="../tags/tag298.xml"/><Relationship Id="rId5" Type="http://schemas.openxmlformats.org/officeDocument/2006/relationships/tags" Target="../tags/tag297.xml"/><Relationship Id="rId4" Type="http://schemas.openxmlformats.org/officeDocument/2006/relationships/tags" Target="../tags/tag296.xml"/><Relationship Id="rId3" Type="http://schemas.openxmlformats.org/officeDocument/2006/relationships/tags" Target="../tags/tag295.xml"/><Relationship Id="rId2" Type="http://schemas.openxmlformats.org/officeDocument/2006/relationships/image" Target="../media/image4.png"/><Relationship Id="rId1" Type="http://schemas.openxmlformats.org/officeDocument/2006/relationships/tags" Target="../tags/tag29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../media/image6.jpeg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image" Target="../media/image5.jpeg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4.png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13.xml"/><Relationship Id="rId11" Type="http://schemas.openxmlformats.org/officeDocument/2006/relationships/image" Target="../media/image7.jpeg"/><Relationship Id="rId10" Type="http://schemas.openxmlformats.org/officeDocument/2006/relationships/tags" Target="../tags/tag1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image" Target="../media/image8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4.png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4" Type="http://schemas.openxmlformats.org/officeDocument/2006/relationships/slideLayout" Target="../slideLayouts/slideLayout13.xml"/><Relationship Id="rId23" Type="http://schemas.openxmlformats.org/officeDocument/2006/relationships/tags" Target="../tags/tag41.xml"/><Relationship Id="rId22" Type="http://schemas.openxmlformats.org/officeDocument/2006/relationships/tags" Target="../tags/tag40.xml"/><Relationship Id="rId21" Type="http://schemas.openxmlformats.org/officeDocument/2006/relationships/tags" Target="../tags/tag39.xml"/><Relationship Id="rId20" Type="http://schemas.openxmlformats.org/officeDocument/2006/relationships/tags" Target="../tags/tag38.xml"/><Relationship Id="rId2" Type="http://schemas.openxmlformats.org/officeDocument/2006/relationships/tags" Target="../tags/tag21.xml"/><Relationship Id="rId19" Type="http://schemas.openxmlformats.org/officeDocument/2006/relationships/tags" Target="../tags/tag37.xml"/><Relationship Id="rId18" Type="http://schemas.openxmlformats.org/officeDocument/2006/relationships/tags" Target="../tags/tag36.xml"/><Relationship Id="rId17" Type="http://schemas.openxmlformats.org/officeDocument/2006/relationships/tags" Target="../tags/tag35.xml"/><Relationship Id="rId16" Type="http://schemas.openxmlformats.org/officeDocument/2006/relationships/tags" Target="../tags/tag34.xml"/><Relationship Id="rId15" Type="http://schemas.openxmlformats.org/officeDocument/2006/relationships/image" Target="../media/image9.GIF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3" Type="http://schemas.openxmlformats.org/officeDocument/2006/relationships/slideLayout" Target="../slideLayouts/slideLayout13.xml"/><Relationship Id="rId22" Type="http://schemas.openxmlformats.org/officeDocument/2006/relationships/tags" Target="../tags/tag62.xml"/><Relationship Id="rId21" Type="http://schemas.openxmlformats.org/officeDocument/2006/relationships/tags" Target="../tags/tag61.xml"/><Relationship Id="rId20" Type="http://schemas.openxmlformats.org/officeDocument/2006/relationships/tags" Target="../tags/tag60.xml"/><Relationship Id="rId2" Type="http://schemas.openxmlformats.org/officeDocument/2006/relationships/image" Target="../media/image4.png"/><Relationship Id="rId19" Type="http://schemas.openxmlformats.org/officeDocument/2006/relationships/tags" Target="../tags/tag59.xml"/><Relationship Id="rId18" Type="http://schemas.openxmlformats.org/officeDocument/2006/relationships/tags" Target="../tags/tag58.xml"/><Relationship Id="rId17" Type="http://schemas.openxmlformats.org/officeDocument/2006/relationships/tags" Target="../tags/tag57.xml"/><Relationship Id="rId16" Type="http://schemas.openxmlformats.org/officeDocument/2006/relationships/tags" Target="../tags/tag56.xml"/><Relationship Id="rId15" Type="http://schemas.openxmlformats.org/officeDocument/2006/relationships/tags" Target="../tags/tag55.xml"/><Relationship Id="rId14" Type="http://schemas.openxmlformats.org/officeDocument/2006/relationships/tags" Target="../tags/tag54.xml"/><Relationship Id="rId13" Type="http://schemas.openxmlformats.org/officeDocument/2006/relationships/tags" Target="../tags/tag53.xml"/><Relationship Id="rId12" Type="http://schemas.openxmlformats.org/officeDocument/2006/relationships/tags" Target="../tags/tag52.xml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tags" Target="../tags/tag4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2" Type="http://schemas.openxmlformats.org/officeDocument/2006/relationships/slideLayout" Target="../slideLayouts/slideLayout13.xml"/><Relationship Id="rId61" Type="http://schemas.openxmlformats.org/officeDocument/2006/relationships/tags" Target="../tags/tag122.xml"/><Relationship Id="rId60" Type="http://schemas.openxmlformats.org/officeDocument/2006/relationships/tags" Target="../tags/tag121.xml"/><Relationship Id="rId6" Type="http://schemas.openxmlformats.org/officeDocument/2006/relationships/tags" Target="../tags/tag67.xml"/><Relationship Id="rId59" Type="http://schemas.openxmlformats.org/officeDocument/2006/relationships/tags" Target="../tags/tag120.xml"/><Relationship Id="rId58" Type="http://schemas.openxmlformats.org/officeDocument/2006/relationships/tags" Target="../tags/tag119.xml"/><Relationship Id="rId57" Type="http://schemas.openxmlformats.org/officeDocument/2006/relationships/tags" Target="../tags/tag118.xml"/><Relationship Id="rId56" Type="http://schemas.openxmlformats.org/officeDocument/2006/relationships/tags" Target="../tags/tag117.xml"/><Relationship Id="rId55" Type="http://schemas.openxmlformats.org/officeDocument/2006/relationships/tags" Target="../tags/tag116.xml"/><Relationship Id="rId54" Type="http://schemas.openxmlformats.org/officeDocument/2006/relationships/tags" Target="../tags/tag115.xml"/><Relationship Id="rId53" Type="http://schemas.openxmlformats.org/officeDocument/2006/relationships/tags" Target="../tags/tag114.xml"/><Relationship Id="rId52" Type="http://schemas.openxmlformats.org/officeDocument/2006/relationships/tags" Target="../tags/tag113.xml"/><Relationship Id="rId51" Type="http://schemas.openxmlformats.org/officeDocument/2006/relationships/tags" Target="../tags/tag112.xml"/><Relationship Id="rId50" Type="http://schemas.openxmlformats.org/officeDocument/2006/relationships/tags" Target="../tags/tag111.xml"/><Relationship Id="rId5" Type="http://schemas.openxmlformats.org/officeDocument/2006/relationships/tags" Target="../tags/tag66.xml"/><Relationship Id="rId49" Type="http://schemas.openxmlformats.org/officeDocument/2006/relationships/tags" Target="../tags/tag110.xml"/><Relationship Id="rId48" Type="http://schemas.openxmlformats.org/officeDocument/2006/relationships/tags" Target="../tags/tag109.xml"/><Relationship Id="rId47" Type="http://schemas.openxmlformats.org/officeDocument/2006/relationships/tags" Target="../tags/tag108.xml"/><Relationship Id="rId46" Type="http://schemas.openxmlformats.org/officeDocument/2006/relationships/tags" Target="../tags/tag107.xml"/><Relationship Id="rId45" Type="http://schemas.openxmlformats.org/officeDocument/2006/relationships/tags" Target="../tags/tag106.xml"/><Relationship Id="rId44" Type="http://schemas.openxmlformats.org/officeDocument/2006/relationships/tags" Target="../tags/tag105.xml"/><Relationship Id="rId43" Type="http://schemas.openxmlformats.org/officeDocument/2006/relationships/tags" Target="../tags/tag104.xml"/><Relationship Id="rId42" Type="http://schemas.openxmlformats.org/officeDocument/2006/relationships/tags" Target="../tags/tag103.xml"/><Relationship Id="rId41" Type="http://schemas.openxmlformats.org/officeDocument/2006/relationships/tags" Target="../tags/tag102.xml"/><Relationship Id="rId40" Type="http://schemas.openxmlformats.org/officeDocument/2006/relationships/tags" Target="../tags/tag101.xml"/><Relationship Id="rId4" Type="http://schemas.openxmlformats.org/officeDocument/2006/relationships/tags" Target="../tags/tag65.xml"/><Relationship Id="rId39" Type="http://schemas.openxmlformats.org/officeDocument/2006/relationships/tags" Target="../tags/tag100.xml"/><Relationship Id="rId38" Type="http://schemas.openxmlformats.org/officeDocument/2006/relationships/tags" Target="../tags/tag99.xml"/><Relationship Id="rId37" Type="http://schemas.openxmlformats.org/officeDocument/2006/relationships/tags" Target="../tags/tag98.xml"/><Relationship Id="rId36" Type="http://schemas.openxmlformats.org/officeDocument/2006/relationships/tags" Target="../tags/tag97.xml"/><Relationship Id="rId35" Type="http://schemas.openxmlformats.org/officeDocument/2006/relationships/tags" Target="../tags/tag96.xml"/><Relationship Id="rId34" Type="http://schemas.openxmlformats.org/officeDocument/2006/relationships/tags" Target="../tags/tag95.xml"/><Relationship Id="rId33" Type="http://schemas.openxmlformats.org/officeDocument/2006/relationships/tags" Target="../tags/tag94.xml"/><Relationship Id="rId32" Type="http://schemas.openxmlformats.org/officeDocument/2006/relationships/tags" Target="../tags/tag93.xml"/><Relationship Id="rId31" Type="http://schemas.openxmlformats.org/officeDocument/2006/relationships/tags" Target="../tags/tag92.xml"/><Relationship Id="rId30" Type="http://schemas.openxmlformats.org/officeDocument/2006/relationships/tags" Target="../tags/tag91.xml"/><Relationship Id="rId3" Type="http://schemas.openxmlformats.org/officeDocument/2006/relationships/tags" Target="../tags/tag64.xml"/><Relationship Id="rId29" Type="http://schemas.openxmlformats.org/officeDocument/2006/relationships/tags" Target="../tags/tag90.xml"/><Relationship Id="rId28" Type="http://schemas.openxmlformats.org/officeDocument/2006/relationships/tags" Target="../tags/tag89.xml"/><Relationship Id="rId27" Type="http://schemas.openxmlformats.org/officeDocument/2006/relationships/tags" Target="../tags/tag88.xml"/><Relationship Id="rId26" Type="http://schemas.openxmlformats.org/officeDocument/2006/relationships/tags" Target="../tags/tag87.xml"/><Relationship Id="rId25" Type="http://schemas.openxmlformats.org/officeDocument/2006/relationships/tags" Target="../tags/tag86.xml"/><Relationship Id="rId24" Type="http://schemas.openxmlformats.org/officeDocument/2006/relationships/tags" Target="../tags/tag85.xml"/><Relationship Id="rId23" Type="http://schemas.openxmlformats.org/officeDocument/2006/relationships/tags" Target="../tags/tag84.xml"/><Relationship Id="rId22" Type="http://schemas.openxmlformats.org/officeDocument/2006/relationships/tags" Target="../tags/tag83.xml"/><Relationship Id="rId21" Type="http://schemas.openxmlformats.org/officeDocument/2006/relationships/tags" Target="../tags/tag82.xml"/><Relationship Id="rId20" Type="http://schemas.openxmlformats.org/officeDocument/2006/relationships/tags" Target="../tags/tag81.xml"/><Relationship Id="rId2" Type="http://schemas.openxmlformats.org/officeDocument/2006/relationships/image" Target="../media/image4.png"/><Relationship Id="rId19" Type="http://schemas.openxmlformats.org/officeDocument/2006/relationships/tags" Target="../tags/tag80.xml"/><Relationship Id="rId18" Type="http://schemas.openxmlformats.org/officeDocument/2006/relationships/tags" Target="../tags/tag79.xml"/><Relationship Id="rId17" Type="http://schemas.openxmlformats.org/officeDocument/2006/relationships/tags" Target="../tags/tag78.xml"/><Relationship Id="rId16" Type="http://schemas.openxmlformats.org/officeDocument/2006/relationships/tags" Target="../tags/tag77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tags" Target="../tags/tag6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26.xml"/><Relationship Id="rId6" Type="http://schemas.openxmlformats.org/officeDocument/2006/relationships/image" Target="../media/image11.png"/><Relationship Id="rId5" Type="http://schemas.openxmlformats.org/officeDocument/2006/relationships/tags" Target="../tags/tag125.xml"/><Relationship Id="rId4" Type="http://schemas.openxmlformats.org/officeDocument/2006/relationships/image" Target="../media/image10.png"/><Relationship Id="rId3" Type="http://schemas.openxmlformats.org/officeDocument/2006/relationships/tags" Target="../tags/tag124.xml"/><Relationship Id="rId2" Type="http://schemas.openxmlformats.org/officeDocument/2006/relationships/image" Target="../media/image4.png"/><Relationship Id="rId1" Type="http://schemas.openxmlformats.org/officeDocument/2006/relationships/tags" Target="../tags/tag12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1" Type="http://schemas.openxmlformats.org/officeDocument/2006/relationships/slideLayout" Target="../slideLayouts/slideLayout13.xml"/><Relationship Id="rId40" Type="http://schemas.openxmlformats.org/officeDocument/2006/relationships/tags" Target="../tags/tag165.xml"/><Relationship Id="rId4" Type="http://schemas.openxmlformats.org/officeDocument/2006/relationships/tags" Target="../tags/tag129.xml"/><Relationship Id="rId39" Type="http://schemas.openxmlformats.org/officeDocument/2006/relationships/tags" Target="../tags/tag164.xml"/><Relationship Id="rId38" Type="http://schemas.openxmlformats.org/officeDocument/2006/relationships/tags" Target="../tags/tag163.xml"/><Relationship Id="rId37" Type="http://schemas.openxmlformats.org/officeDocument/2006/relationships/tags" Target="../tags/tag162.xml"/><Relationship Id="rId36" Type="http://schemas.openxmlformats.org/officeDocument/2006/relationships/tags" Target="../tags/tag161.xml"/><Relationship Id="rId35" Type="http://schemas.openxmlformats.org/officeDocument/2006/relationships/tags" Target="../tags/tag160.xml"/><Relationship Id="rId34" Type="http://schemas.openxmlformats.org/officeDocument/2006/relationships/tags" Target="../tags/tag159.xml"/><Relationship Id="rId33" Type="http://schemas.openxmlformats.org/officeDocument/2006/relationships/tags" Target="../tags/tag158.xml"/><Relationship Id="rId32" Type="http://schemas.openxmlformats.org/officeDocument/2006/relationships/tags" Target="../tags/tag157.xml"/><Relationship Id="rId31" Type="http://schemas.openxmlformats.org/officeDocument/2006/relationships/tags" Target="../tags/tag156.xml"/><Relationship Id="rId30" Type="http://schemas.openxmlformats.org/officeDocument/2006/relationships/tags" Target="../tags/tag155.xml"/><Relationship Id="rId3" Type="http://schemas.openxmlformats.org/officeDocument/2006/relationships/tags" Target="../tags/tag128.xml"/><Relationship Id="rId29" Type="http://schemas.openxmlformats.org/officeDocument/2006/relationships/tags" Target="../tags/tag154.xml"/><Relationship Id="rId28" Type="http://schemas.openxmlformats.org/officeDocument/2006/relationships/tags" Target="../tags/tag153.xml"/><Relationship Id="rId27" Type="http://schemas.openxmlformats.org/officeDocument/2006/relationships/tags" Target="../tags/tag152.xml"/><Relationship Id="rId26" Type="http://schemas.openxmlformats.org/officeDocument/2006/relationships/tags" Target="../tags/tag15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image" Target="../media/image4.png"/><Relationship Id="rId19" Type="http://schemas.openxmlformats.org/officeDocument/2006/relationships/tags" Target="../tags/tag144.xml"/><Relationship Id="rId18" Type="http://schemas.openxmlformats.org/officeDocument/2006/relationships/tags" Target="../tags/tag143.xml"/><Relationship Id="rId17" Type="http://schemas.openxmlformats.org/officeDocument/2006/relationships/tags" Target="../tags/tag142.xml"/><Relationship Id="rId16" Type="http://schemas.openxmlformats.org/officeDocument/2006/relationships/tags" Target="../tags/tag141.xml"/><Relationship Id="rId15" Type="http://schemas.openxmlformats.org/officeDocument/2006/relationships/tags" Target="../tags/tag140.xml"/><Relationship Id="rId14" Type="http://schemas.openxmlformats.org/officeDocument/2006/relationships/tags" Target="../tags/tag139.xml"/><Relationship Id="rId13" Type="http://schemas.openxmlformats.org/officeDocument/2006/relationships/tags" Target="../tags/tag138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tags" Target="../tags/tag1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457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13" y="2074863"/>
            <a:ext cx="6350000" cy="408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088" y="-1089025"/>
            <a:ext cx="12060237" cy="847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文本框 1"/>
          <p:cNvSpPr/>
          <p:nvPr/>
        </p:nvSpPr>
        <p:spPr>
          <a:xfrm>
            <a:off x="827088" y="288925"/>
            <a:ext cx="11193462" cy="1108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ctr" eaLnBrk="1" hangingPunct="1"/>
            <a:r>
              <a:rPr lang="en-US" altLang="en-US" sz="66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第二章 组成细胞的分子</a:t>
            </a:r>
            <a:endParaRPr lang="en-US" altLang="zh-CN" sz="6600" b="1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81" name="文本框 4"/>
          <p:cNvSpPr/>
          <p:nvPr/>
        </p:nvSpPr>
        <p:spPr>
          <a:xfrm>
            <a:off x="5732463" y="3044825"/>
            <a:ext cx="6459537" cy="14462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ctr" eaLnBrk="1" hangingPunct="1"/>
            <a:r>
              <a:rPr lang="en-US" altLang="en-US" sz="44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44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en-US" altLang="en-US" sz="44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节</a:t>
            </a:r>
            <a:endParaRPr lang="en-US" altLang="zh-CN" sz="44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ctr" eaLnBrk="1" hangingPunct="1"/>
            <a:r>
              <a:rPr lang="en-US" altLang="en-US" sz="44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核酸是遗传信息的携带者</a:t>
            </a:r>
            <a:endParaRPr lang="en-US" altLang="en-US" sz="28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图片 13314" descr="gbba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575" y="58738"/>
            <a:ext cx="12163425" cy="688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TextBox 1"/>
          <p:cNvSpPr/>
          <p:nvPr>
            <p:custDataLst>
              <p:tags r:id="rId3"/>
            </p:custDataLst>
          </p:nvPr>
        </p:nvSpPr>
        <p:spPr>
          <a:xfrm>
            <a:off x="2547938" y="621348"/>
            <a:ext cx="6777037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0" hangingPunct="0"/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脱氧核糖核苷酸与核糖核苷酸的区别</a:t>
            </a:r>
            <a:endParaRPr lang="zh-CN" altLang="en-US" sz="32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844" name="Text Box 5"/>
          <p:cNvSpPr/>
          <p:nvPr>
            <p:custDataLst>
              <p:tags r:id="rId4"/>
            </p:custDataLst>
          </p:nvPr>
        </p:nvSpPr>
        <p:spPr>
          <a:xfrm>
            <a:off x="1365250" y="1571625"/>
            <a:ext cx="333692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1" hangingPunct="1"/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）五碳糖不同</a:t>
            </a:r>
            <a:endParaRPr lang="zh-CN" altLang="en-US" sz="32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845" name="Text Box 8"/>
          <p:cNvSpPr/>
          <p:nvPr>
            <p:custDataLst>
              <p:tags r:id="rId5"/>
            </p:custDataLst>
          </p:nvPr>
        </p:nvSpPr>
        <p:spPr>
          <a:xfrm>
            <a:off x="5454650" y="2457450"/>
            <a:ext cx="6604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1" hangingPunct="1"/>
            <a:r>
              <a:rPr lang="en-US" altLang="zh-CN" sz="2400" b="1">
                <a:solidFill>
                  <a:srgbClr val="4649AA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OH</a:t>
            </a:r>
            <a:endParaRPr lang="en-US" altLang="zh-CN" sz="2400" b="1">
              <a:solidFill>
                <a:srgbClr val="4649A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5846" name="Line 10"/>
          <p:cNvCxnSpPr/>
          <p:nvPr>
            <p:custDataLst>
              <p:tags r:id="rId6"/>
            </p:custDataLst>
          </p:nvPr>
        </p:nvCxnSpPr>
        <p:spPr>
          <a:xfrm>
            <a:off x="5861050" y="2285365"/>
            <a:ext cx="19050" cy="279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847" name="Text Box 14"/>
          <p:cNvSpPr/>
          <p:nvPr>
            <p:custDataLst>
              <p:tags r:id="rId7"/>
            </p:custDataLst>
          </p:nvPr>
        </p:nvSpPr>
        <p:spPr>
          <a:xfrm>
            <a:off x="1365250" y="3392488"/>
            <a:ext cx="3956050" cy="5857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1" hangingPunct="1"/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）含氮碱基不同</a:t>
            </a:r>
            <a:endParaRPr lang="zh-CN" altLang="en-US" sz="32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848" name="Rectangle 15"/>
          <p:cNvSpPr/>
          <p:nvPr>
            <p:custDataLst>
              <p:tags r:id="rId8"/>
            </p:custDataLst>
          </p:nvPr>
        </p:nvSpPr>
        <p:spPr>
          <a:xfrm>
            <a:off x="7948613" y="5186363"/>
            <a:ext cx="1752600" cy="4572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lvl="0" eaLnBrk="1" hangingPunct="1">
              <a:spcBef>
                <a:spcPct val="50000"/>
              </a:spcBef>
            </a:pPr>
            <a:endParaRPr lang="zh-CN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35849" name="表格 35848"/>
          <p:cNvGraphicFramePr/>
          <p:nvPr/>
        </p:nvGraphicFramePr>
        <p:xfrm>
          <a:off x="2548255" y="4107180"/>
          <a:ext cx="2466975" cy="2612390"/>
        </p:xfrm>
        <a:graphic>
          <a:graphicData uri="http://schemas.openxmlformats.org/drawingml/2006/table">
            <a:tbl>
              <a:tblPr/>
              <a:tblGrid>
                <a:gridCol w="2466975"/>
              </a:tblGrid>
              <a:tr h="2612390"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None/>
                      </a:pPr>
                      <a:r>
                        <a:rPr lang="zh-CN" altLang="en-US" sz="3200" b="1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腺嘌呤  </a:t>
                      </a:r>
                      <a:r>
                        <a:rPr lang="en-US" altLang="zh-CN" sz="3200" b="1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(A)</a:t>
                      </a:r>
                      <a:endParaRPr lang="en-US" altLang="zh-CN" sz="3200" b="1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None/>
                      </a:pPr>
                      <a:r>
                        <a:rPr lang="zh-CN" altLang="en-US" sz="3200" b="1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鸟嘌呤  </a:t>
                      </a:r>
                      <a:r>
                        <a:rPr lang="en-US" altLang="zh-CN" sz="3200" b="1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(G)</a:t>
                      </a:r>
                      <a:endParaRPr lang="en-US" altLang="zh-CN" sz="3200" b="1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None/>
                      </a:pPr>
                      <a:r>
                        <a:rPr lang="zh-CN" altLang="en-US" sz="3200" b="1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胞嘧啶  </a:t>
                      </a:r>
                      <a:r>
                        <a:rPr lang="en-US" altLang="zh-CN" sz="3200" b="1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(C)</a:t>
                      </a:r>
                      <a:endParaRPr lang="en-US" altLang="zh-CN" sz="3200" b="1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None/>
                      </a:pPr>
                      <a:r>
                        <a:rPr lang="zh-CN" altLang="en-US" sz="32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尿嘧啶  </a:t>
                      </a:r>
                      <a:r>
                        <a:rPr lang="en-US" altLang="zh-CN" sz="32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(U)</a:t>
                      </a:r>
                      <a:endParaRPr lang="en-US" altLang="zh-CN" sz="32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29" marB="45729">
                    <a:lnL w="19050" cap="flat" cmpd="sng">
                      <a:solidFill>
                        <a:srgbClr val="ED7D3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ED7D3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ED7D3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ED7D3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5855" name="Line 29"/>
          <p:cNvCxnSpPr/>
          <p:nvPr>
            <p:custDataLst>
              <p:tags r:id="rId9"/>
            </p:custDataLst>
          </p:nvPr>
        </p:nvCxnSpPr>
        <p:spPr>
          <a:xfrm flipH="1">
            <a:off x="4781550" y="4437063"/>
            <a:ext cx="1079500" cy="863600"/>
          </a:xfrm>
          <a:prstGeom prst="line">
            <a:avLst/>
          </a:prstGeom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856" name="Line 30"/>
          <p:cNvCxnSpPr/>
          <p:nvPr>
            <p:custDataLst>
              <p:tags r:id="rId10"/>
            </p:custDataLst>
          </p:nvPr>
        </p:nvCxnSpPr>
        <p:spPr>
          <a:xfrm>
            <a:off x="6437313" y="4437063"/>
            <a:ext cx="1223962" cy="863600"/>
          </a:xfrm>
          <a:prstGeom prst="line">
            <a:avLst/>
          </a:prstGeom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857" name="AutoShape 1032"/>
          <p:cNvSpPr/>
          <p:nvPr>
            <p:custDataLst>
              <p:tags r:id="rId11"/>
            </p:custDataLst>
          </p:nvPr>
        </p:nvSpPr>
        <p:spPr>
          <a:xfrm>
            <a:off x="4928870" y="1205865"/>
            <a:ext cx="1185863" cy="1079500"/>
          </a:xfrm>
          <a:prstGeom prst="pentagon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marL="0" lvl="0" indent="0" eaLnBrk="0" hangingPunct="0"/>
            <a:endParaRPr lang="zh-CN" altLang="en-US">
              <a:latin typeface="Georgia" panose="02040502050405020303" pitchFamily="18" charset="0"/>
              <a:ea typeface="宋体" panose="02010600030101010101" pitchFamily="2" charset="-122"/>
            </a:endParaRPr>
          </a:p>
        </p:txBody>
      </p:sp>
      <p:sp>
        <p:nvSpPr>
          <p:cNvPr id="35858" name="Text Box 5"/>
          <p:cNvSpPr/>
          <p:nvPr>
            <p:custDataLst>
              <p:tags r:id="rId12"/>
            </p:custDataLst>
          </p:nvPr>
        </p:nvSpPr>
        <p:spPr>
          <a:xfrm>
            <a:off x="5014913" y="2878138"/>
            <a:ext cx="1100137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1" hangingPunct="1"/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核糖</a:t>
            </a:r>
            <a:endParaRPr lang="zh-CN" altLang="en-US" sz="28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859" name="Text Box 8"/>
          <p:cNvSpPr/>
          <p:nvPr>
            <p:custDataLst>
              <p:tags r:id="rId13"/>
            </p:custDataLst>
          </p:nvPr>
        </p:nvSpPr>
        <p:spPr>
          <a:xfrm>
            <a:off x="8614410" y="2457450"/>
            <a:ext cx="422275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1" hangingPunct="1"/>
            <a:r>
              <a:rPr lang="en-US" altLang="zh-CN" sz="2400" b="1">
                <a:solidFill>
                  <a:srgbClr val="4649AA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endParaRPr lang="en-US" altLang="zh-CN" sz="2400" b="1">
              <a:solidFill>
                <a:srgbClr val="4649A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5860" name="Line 10"/>
          <p:cNvCxnSpPr/>
          <p:nvPr>
            <p:custDataLst>
              <p:tags r:id="rId14"/>
            </p:custDataLst>
          </p:nvPr>
        </p:nvCxnSpPr>
        <p:spPr>
          <a:xfrm flipH="1">
            <a:off x="8904605" y="2285365"/>
            <a:ext cx="20320" cy="279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861" name="AutoShape 1032"/>
          <p:cNvSpPr/>
          <p:nvPr>
            <p:custDataLst>
              <p:tags r:id="rId15"/>
            </p:custDataLst>
          </p:nvPr>
        </p:nvSpPr>
        <p:spPr>
          <a:xfrm>
            <a:off x="7948613" y="1205865"/>
            <a:ext cx="1185862" cy="1079500"/>
          </a:xfrm>
          <a:prstGeom prst="pentagon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marL="0" lvl="0" indent="0" eaLnBrk="0" hangingPunct="0"/>
            <a:endParaRPr lang="zh-CN" altLang="en-US">
              <a:latin typeface="Georgia" panose="02040502050405020303" pitchFamily="18" charset="0"/>
              <a:ea typeface="宋体" panose="02010600030101010101" pitchFamily="2" charset="-122"/>
            </a:endParaRPr>
          </a:p>
        </p:txBody>
      </p:sp>
      <p:sp>
        <p:nvSpPr>
          <p:cNvPr id="35862" name="Text Box 5"/>
          <p:cNvSpPr/>
          <p:nvPr>
            <p:custDataLst>
              <p:tags r:id="rId16"/>
            </p:custDataLst>
          </p:nvPr>
        </p:nvSpPr>
        <p:spPr>
          <a:xfrm>
            <a:off x="7821613" y="2878138"/>
            <a:ext cx="1703387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1" hangingPunct="1"/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脱氧核糖</a:t>
            </a:r>
            <a:endParaRPr lang="zh-CN" altLang="en-US" sz="28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863" name="Rectangle 1034"/>
          <p:cNvSpPr/>
          <p:nvPr>
            <p:custDataLst>
              <p:tags r:id="rId17"/>
            </p:custDataLst>
          </p:nvPr>
        </p:nvSpPr>
        <p:spPr>
          <a:xfrm>
            <a:off x="5248275" y="4111625"/>
            <a:ext cx="2041525" cy="449263"/>
          </a:xfrm>
          <a:prstGeom prst="rect">
            <a:avLst/>
          </a:prstGeom>
          <a:solidFill>
            <a:srgbClr val="70AD4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marL="0" lvl="0" indent="0" eaLnBrk="0" hangingPunct="0"/>
            <a:r>
              <a:rPr lang="zh-CN" altLang="en-US" sz="3600">
                <a:solidFill>
                  <a:schemeClr val="bg1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含氮碱基</a:t>
            </a:r>
            <a:endParaRPr lang="zh-CN" altLang="en-US" sz="3600">
              <a:solidFill>
                <a:schemeClr val="bg1"/>
              </a:solidFill>
              <a:latin typeface="Georgia" panose="02040502050405020303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5864" name="表格 35863"/>
          <p:cNvGraphicFramePr/>
          <p:nvPr/>
        </p:nvGraphicFramePr>
        <p:xfrm>
          <a:off x="7715250" y="4107180"/>
          <a:ext cx="2733675" cy="2562860"/>
        </p:xfrm>
        <a:graphic>
          <a:graphicData uri="http://schemas.openxmlformats.org/drawingml/2006/table">
            <a:tbl>
              <a:tblPr/>
              <a:tblGrid>
                <a:gridCol w="2733675"/>
              </a:tblGrid>
              <a:tr h="2562860"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None/>
                      </a:pPr>
                      <a:r>
                        <a:rPr lang="zh-CN" altLang="en-US" sz="3200" b="1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腺嘌呤  </a:t>
                      </a:r>
                      <a:r>
                        <a:rPr lang="en-US" altLang="zh-CN" sz="3200" b="1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(A)</a:t>
                      </a:r>
                      <a:endParaRPr lang="en-US" altLang="zh-CN" sz="3200" b="1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None/>
                      </a:pPr>
                      <a:r>
                        <a:rPr lang="zh-CN" altLang="en-US" sz="3200" b="1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鸟嘌呤  </a:t>
                      </a:r>
                      <a:r>
                        <a:rPr lang="en-US" altLang="zh-CN" sz="3200" b="1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(G)</a:t>
                      </a:r>
                      <a:endParaRPr lang="en-US" altLang="zh-CN" sz="3200" b="1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None/>
                      </a:pPr>
                      <a:r>
                        <a:rPr lang="zh-CN" altLang="en-US" sz="3200" b="1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胞嘧啶  </a:t>
                      </a:r>
                      <a:r>
                        <a:rPr lang="en-US" altLang="zh-CN" sz="3200" b="1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(C)</a:t>
                      </a:r>
                      <a:endParaRPr lang="en-US" altLang="zh-CN" sz="3200" b="1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None/>
                      </a:pPr>
                      <a:r>
                        <a:rPr lang="zh-CN" altLang="en-US" sz="32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胸腺嘧啶  </a:t>
                      </a:r>
                      <a:r>
                        <a:rPr lang="en-US" altLang="zh-CN" sz="32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(T)</a:t>
                      </a:r>
                      <a:endParaRPr lang="en-US" altLang="zh-CN" sz="32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45729" marB="45729">
                    <a:lnL w="19050" cap="flat" cmpd="sng">
                      <a:solidFill>
                        <a:srgbClr val="ED7D3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ED7D3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ED7D3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ED7D3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 fill="hold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4" grpId="0" animBg="1"/>
      <p:bldP spid="35845" grpId="0" animBg="1"/>
      <p:bldP spid="35847" grpId="0" animBg="1"/>
      <p:bldP spid="35857" grpId="0" bldLvl="0" animBg="1"/>
      <p:bldP spid="35858" grpId="0" animBg="1"/>
      <p:bldP spid="35859" grpId="0" animBg="1"/>
      <p:bldP spid="35861" grpId="0" bldLvl="0" animBg="1"/>
      <p:bldP spid="35862" grpId="0" animBg="1"/>
      <p:bldP spid="358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7"/>
          <p:cNvSpPr>
            <a:spLocks noChangeArrowheads="1"/>
          </p:cNvSpPr>
          <p:nvPr/>
        </p:nvSpPr>
        <p:spPr bwMode="auto">
          <a:xfrm>
            <a:off x="1428750" y="2761615"/>
            <a:ext cx="368617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r>
              <a:rPr kumimoji="1"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腺嘌呤脱氧核糖核苷酸</a:t>
            </a:r>
            <a:endParaRPr kumimoji="1"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31"/>
          <p:cNvSpPr>
            <a:spLocks noChangeArrowheads="1"/>
          </p:cNvSpPr>
          <p:nvPr/>
        </p:nvSpPr>
        <p:spPr bwMode="auto">
          <a:xfrm>
            <a:off x="1746885" y="5692775"/>
            <a:ext cx="377507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r>
              <a:rPr kumimoji="1"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胸腺嘧啶脱氧核糖核苷酸</a:t>
            </a:r>
            <a:endParaRPr kumimoji="1"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" name="组合 38"/>
          <p:cNvGrpSpPr/>
          <p:nvPr/>
        </p:nvGrpSpPr>
        <p:grpSpPr>
          <a:xfrm>
            <a:off x="1428720" y="955982"/>
            <a:ext cx="3767137" cy="1549400"/>
            <a:chOff x="1185863" y="2451170"/>
            <a:chExt cx="3767137" cy="1549330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2449513" y="3027407"/>
              <a:ext cx="931862" cy="973093"/>
            </a:xfrm>
            <a:prstGeom prst="pentagon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accent6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defPPr/>
            </a:lstStyle>
            <a:p>
              <a:pPr algn="ctr">
                <a:defRPr/>
              </a:pPr>
              <a:r>
                <a:rPr kumimoji="1"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脱氧</a:t>
              </a:r>
              <a:endParaRPr kumimoji="1" lang="en-US" altLang="zh-CN" sz="20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>
                <a:defRPr/>
              </a:pPr>
              <a:r>
                <a:rPr kumimoji="1"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核糖</a:t>
              </a:r>
              <a:endParaRPr kumimoji="1" lang="zh-CN" altLang="en-US" sz="20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3798888" y="3178212"/>
              <a:ext cx="1154112" cy="5349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defPPr/>
            </a:lstStyle>
            <a:p>
              <a:pPr algn="ctr">
                <a:defRPr/>
              </a:pPr>
              <a:r>
                <a:rPr lang="zh-CN" altLang="en-US" sz="2000">
                  <a:latin typeface="黑体" panose="02010609060101010101" pitchFamily="49" charset="-122"/>
                  <a:ea typeface="黑体" panose="02010609060101010101" pitchFamily="49" charset="-122"/>
                </a:rPr>
                <a:t>腺嘌呤</a:t>
              </a:r>
              <a:r>
                <a:rPr lang="en-US" altLang="zh-CN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(</a:t>
              </a:r>
              <a:r>
                <a:rPr lang="en-US" altLang="zh-CN" sz="20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  <a:r>
                <a:rPr lang="en-US" altLang="zh-CN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)</a:t>
              </a:r>
              <a:endParaRPr kumimoji="1" lang="zh-CN" altLang="en-US" sz="20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1185863" y="2451170"/>
              <a:ext cx="622300" cy="6508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6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defPPr/>
            </a:lstStyle>
            <a:p>
              <a:pPr algn="ctr">
                <a:defRPr/>
              </a:pPr>
              <a:r>
                <a:rPr kumimoji="1" lang="zh-CN" altLang="en-US" sz="20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磷酸</a:t>
              </a:r>
              <a:endParaRPr kumimoji="1" lang="zh-CN" altLang="en-US"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3378200" y="3427439"/>
              <a:ext cx="431800" cy="0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>
              <a:defPPr/>
            </a:lstStyle>
            <a:p>
              <a:pPr>
                <a:defRPr/>
              </a:pPr>
              <a:endParaRPr lang="zh-CN" altLang="en-US" sz="20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rot="2278870">
              <a:off x="1600200" y="3238534"/>
              <a:ext cx="539750" cy="39686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>
              <a:defPPr/>
            </a:lstStyle>
            <a:p>
              <a:pPr>
                <a:defRPr/>
              </a:pPr>
              <a:endParaRPr lang="zh-CN" altLang="en-US" sz="20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2024063" y="3417914"/>
              <a:ext cx="431800" cy="0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>
              <a:defPPr/>
            </a:lstStyle>
            <a:p>
              <a:pPr>
                <a:defRPr/>
              </a:pPr>
              <a:endParaRPr lang="zh-CN" altLang="en-US" sz="20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9" name="组合 53"/>
          <p:cNvGrpSpPr/>
          <p:nvPr/>
        </p:nvGrpSpPr>
        <p:grpSpPr>
          <a:xfrm>
            <a:off x="1428436" y="4000505"/>
            <a:ext cx="4299585" cy="1549400"/>
            <a:chOff x="1185863" y="2451170"/>
            <a:chExt cx="4299584" cy="1549330"/>
          </a:xfrm>
        </p:grpSpPr>
        <p:sp>
          <p:nvSpPr>
            <p:cNvPr id="30" name="AutoShape 4"/>
            <p:cNvSpPr>
              <a:spLocks noChangeArrowheads="1"/>
            </p:cNvSpPr>
            <p:nvPr/>
          </p:nvSpPr>
          <p:spPr bwMode="auto">
            <a:xfrm>
              <a:off x="2449513" y="3027407"/>
              <a:ext cx="931863" cy="973093"/>
            </a:xfrm>
            <a:prstGeom prst="pentagon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accent6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defPPr/>
            </a:lstStyle>
            <a:p>
              <a:pPr algn="ctr">
                <a:defRPr/>
              </a:pPr>
              <a:endParaRPr kumimoji="1" lang="zh-CN" altLang="en-US" sz="20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3798887" y="3160433"/>
              <a:ext cx="1686560" cy="53528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defPPr/>
            </a:lstStyle>
            <a:p>
              <a:pPr algn="ctr">
                <a:defRPr/>
              </a:pPr>
              <a:r>
                <a:rPr lang="zh-CN" altLang="en-US" sz="2000">
                  <a:latin typeface="黑体" panose="02010609060101010101" pitchFamily="49" charset="-122"/>
                  <a:ea typeface="黑体" panose="02010609060101010101" pitchFamily="49" charset="-122"/>
                </a:rPr>
                <a:t>胸腺嘧啶</a:t>
              </a:r>
              <a:r>
                <a:rPr lang="en-US" altLang="zh-CN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(</a:t>
              </a:r>
              <a:r>
                <a:rPr lang="zh-CN" altLang="en-US" sz="2400" b="1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T</a:t>
              </a:r>
              <a:r>
                <a:rPr lang="en-US" altLang="zh-CN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)</a:t>
              </a:r>
              <a:endParaRPr kumimoji="1" lang="zh-CN" altLang="en-US" sz="20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" name="Oval 6"/>
            <p:cNvSpPr>
              <a:spLocks noChangeArrowheads="1"/>
            </p:cNvSpPr>
            <p:nvPr/>
          </p:nvSpPr>
          <p:spPr bwMode="auto">
            <a:xfrm>
              <a:off x="1185863" y="2451170"/>
              <a:ext cx="622300" cy="6508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6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defPPr/>
            </a:lstStyle>
            <a:p>
              <a:pPr algn="ctr">
                <a:defRPr/>
              </a:pPr>
              <a:r>
                <a:rPr kumimoji="1" lang="zh-CN" altLang="en-US" sz="20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磷酸</a:t>
              </a:r>
              <a:endParaRPr kumimoji="1" lang="zh-CN" altLang="en-US"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3378200" y="3427439"/>
              <a:ext cx="431800" cy="0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>
              <a:defPPr/>
            </a:lstStyle>
            <a:p>
              <a:pPr>
                <a:defRPr/>
              </a:pPr>
              <a:endParaRPr lang="zh-CN" altLang="en-US" sz="20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 rot="2278870">
              <a:off x="1600201" y="3238534"/>
              <a:ext cx="539750" cy="39686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>
              <a:defPPr/>
            </a:lstStyle>
            <a:p>
              <a:pPr>
                <a:defRPr/>
              </a:pPr>
              <a:endParaRPr lang="zh-CN" altLang="en-US" sz="20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2024063" y="3417914"/>
              <a:ext cx="431800" cy="0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>
              <a:defPPr/>
            </a:lstStyle>
            <a:p>
              <a:pPr>
                <a:defRPr/>
              </a:pPr>
              <a:endParaRPr lang="zh-CN" altLang="en-US" sz="20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2" name="组合 30"/>
          <p:cNvGrpSpPr/>
          <p:nvPr/>
        </p:nvGrpSpPr>
        <p:grpSpPr>
          <a:xfrm>
            <a:off x="6596380" y="955664"/>
            <a:ext cx="3870325" cy="1549400"/>
            <a:chOff x="1185863" y="2451170"/>
            <a:chExt cx="3870325" cy="1549330"/>
          </a:xfrm>
        </p:grpSpPr>
        <p:sp>
          <p:nvSpPr>
            <p:cNvPr id="43" name="AutoShape 4"/>
            <p:cNvSpPr>
              <a:spLocks noChangeArrowheads="1"/>
            </p:cNvSpPr>
            <p:nvPr/>
          </p:nvSpPr>
          <p:spPr bwMode="auto">
            <a:xfrm>
              <a:off x="2449513" y="3027407"/>
              <a:ext cx="931862" cy="973093"/>
            </a:xfrm>
            <a:prstGeom prst="pentagon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accent6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defPPr/>
            </a:lstStyle>
            <a:p>
              <a:pPr algn="ctr">
                <a:defRPr/>
              </a:pPr>
              <a:r>
                <a:rPr kumimoji="1"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核糖</a:t>
              </a:r>
              <a:endParaRPr kumimoji="1" lang="zh-CN" altLang="en-US" sz="20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4" name="Rectangle 5"/>
            <p:cNvSpPr>
              <a:spLocks noChangeArrowheads="1"/>
            </p:cNvSpPr>
            <p:nvPr/>
          </p:nvSpPr>
          <p:spPr bwMode="auto">
            <a:xfrm>
              <a:off x="3798888" y="3178212"/>
              <a:ext cx="1257300" cy="53528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defPPr/>
            </a:lstStyle>
            <a:p>
              <a:pPr algn="ctr">
                <a:defRPr/>
              </a:pPr>
              <a:r>
                <a:rPr lang="zh-CN" altLang="en-US" sz="2000">
                  <a:latin typeface="黑体" panose="02010609060101010101" pitchFamily="49" charset="-122"/>
                  <a:ea typeface="黑体" panose="02010609060101010101" pitchFamily="49" charset="-122"/>
                </a:rPr>
                <a:t>腺嘌呤</a:t>
              </a:r>
              <a:r>
                <a:rPr lang="en-US" altLang="zh-CN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(</a:t>
              </a:r>
              <a:r>
                <a:rPr lang="en-US" altLang="zh-CN" sz="2000" b="1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  <a:r>
                <a:rPr lang="en-US" altLang="zh-CN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)</a:t>
              </a:r>
              <a:endParaRPr kumimoji="1" lang="zh-CN" altLang="en-US" sz="20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5" name="Oval 6"/>
            <p:cNvSpPr>
              <a:spLocks noChangeArrowheads="1"/>
            </p:cNvSpPr>
            <p:nvPr/>
          </p:nvSpPr>
          <p:spPr bwMode="auto">
            <a:xfrm>
              <a:off x="1185863" y="2451170"/>
              <a:ext cx="622300" cy="6508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6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defPPr/>
            </a:lstStyle>
            <a:p>
              <a:pPr algn="ctr">
                <a:defRPr/>
              </a:pPr>
              <a:r>
                <a:rPr kumimoji="1" lang="zh-CN" altLang="en-US" sz="20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磷酸</a:t>
              </a:r>
              <a:endParaRPr kumimoji="1" lang="zh-CN" altLang="en-US"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6" name="Line 7"/>
            <p:cNvSpPr>
              <a:spLocks noChangeShapeType="1"/>
            </p:cNvSpPr>
            <p:nvPr/>
          </p:nvSpPr>
          <p:spPr bwMode="auto">
            <a:xfrm>
              <a:off x="3378200" y="3427439"/>
              <a:ext cx="431800" cy="0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>
              <a:defPPr/>
            </a:lstStyle>
            <a:p>
              <a:pPr>
                <a:defRPr/>
              </a:pPr>
              <a:endParaRPr lang="zh-CN" altLang="en-US" sz="20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 rot="2278870">
              <a:off x="1600200" y="3238534"/>
              <a:ext cx="539750" cy="39686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>
              <a:defPPr/>
            </a:lstStyle>
            <a:p>
              <a:pPr>
                <a:defRPr/>
              </a:pPr>
              <a:endParaRPr lang="zh-CN" altLang="en-US" sz="20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8" name="Line 7"/>
            <p:cNvSpPr>
              <a:spLocks noChangeShapeType="1"/>
            </p:cNvSpPr>
            <p:nvPr/>
          </p:nvSpPr>
          <p:spPr bwMode="auto">
            <a:xfrm>
              <a:off x="2024063" y="3417914"/>
              <a:ext cx="431800" cy="0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>
              <a:defPPr/>
            </a:lstStyle>
            <a:p>
              <a:pPr>
                <a:defRPr/>
              </a:pPr>
              <a:endParaRPr lang="zh-CN" altLang="en-US" sz="20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9" name="矩形 27"/>
          <p:cNvSpPr>
            <a:spLocks noChangeArrowheads="1"/>
          </p:cNvSpPr>
          <p:nvPr/>
        </p:nvSpPr>
        <p:spPr bwMode="auto">
          <a:xfrm>
            <a:off x="7055775" y="2699703"/>
            <a:ext cx="304292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/>
          </a:lstStyle>
          <a:p>
            <a:r>
              <a:rPr kumimoji="1"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腺嘌呤核糖核苷酸</a:t>
            </a:r>
            <a:endParaRPr kumimoji="1"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0" name="组合 51"/>
          <p:cNvGrpSpPr/>
          <p:nvPr/>
        </p:nvGrpSpPr>
        <p:grpSpPr>
          <a:xfrm>
            <a:off x="6381752" y="3929066"/>
            <a:ext cx="3878580" cy="1549400"/>
            <a:chOff x="1185863" y="2451170"/>
            <a:chExt cx="3878579" cy="1549330"/>
          </a:xfrm>
        </p:grpSpPr>
        <p:sp>
          <p:nvSpPr>
            <p:cNvPr id="51" name="AutoShape 4"/>
            <p:cNvSpPr>
              <a:spLocks noChangeArrowheads="1"/>
            </p:cNvSpPr>
            <p:nvPr/>
          </p:nvSpPr>
          <p:spPr bwMode="auto">
            <a:xfrm>
              <a:off x="2449513" y="3027407"/>
              <a:ext cx="931863" cy="973093"/>
            </a:xfrm>
            <a:prstGeom prst="pentagon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accent6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defPPr/>
            </a:lstStyle>
            <a:p>
              <a:pPr algn="ctr">
                <a:defRPr/>
              </a:pPr>
              <a:endParaRPr kumimoji="1" lang="zh-CN" altLang="en-US" sz="20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2" name="Rectangle 5"/>
            <p:cNvSpPr>
              <a:spLocks noChangeArrowheads="1"/>
            </p:cNvSpPr>
            <p:nvPr/>
          </p:nvSpPr>
          <p:spPr bwMode="auto">
            <a:xfrm>
              <a:off x="3798887" y="3178212"/>
              <a:ext cx="1265555" cy="53528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defPPr/>
            </a:lstStyle>
            <a:p>
              <a:pPr algn="ctr">
                <a:defRPr/>
              </a:pPr>
              <a:r>
                <a:rPr lang="zh-CN" altLang="en-US" sz="2000">
                  <a:latin typeface="黑体" panose="02010609060101010101" pitchFamily="49" charset="-122"/>
                  <a:ea typeface="黑体" panose="02010609060101010101" pitchFamily="49" charset="-122"/>
                </a:rPr>
                <a:t>尿嘧啶</a:t>
              </a:r>
              <a:r>
                <a:rPr lang="en-US" altLang="zh-CN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(</a:t>
              </a:r>
              <a:r>
                <a:rPr lang="zh-CN" altLang="en-US" sz="2000" b="1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U</a:t>
              </a:r>
              <a:r>
                <a:rPr lang="en-US" altLang="zh-CN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)</a:t>
              </a:r>
              <a:endParaRPr kumimoji="1" lang="zh-CN" altLang="en-US" sz="20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3" name="Oval 6"/>
            <p:cNvSpPr>
              <a:spLocks noChangeArrowheads="1"/>
            </p:cNvSpPr>
            <p:nvPr/>
          </p:nvSpPr>
          <p:spPr bwMode="auto">
            <a:xfrm>
              <a:off x="1185863" y="2451170"/>
              <a:ext cx="622300" cy="6508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6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defPPr/>
            </a:lstStyle>
            <a:p>
              <a:pPr algn="ctr">
                <a:defRPr/>
              </a:pPr>
              <a:r>
                <a:rPr kumimoji="1" lang="zh-CN" altLang="en-US" sz="20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磷酸</a:t>
              </a:r>
              <a:endParaRPr kumimoji="1" lang="zh-CN" altLang="en-US"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3378200" y="3427439"/>
              <a:ext cx="431800" cy="0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>
              <a:defPPr/>
            </a:lstStyle>
            <a:p>
              <a:pPr>
                <a:defRPr/>
              </a:pPr>
              <a:endParaRPr lang="zh-CN" altLang="en-US" sz="20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5" name="Line 8"/>
            <p:cNvSpPr>
              <a:spLocks noChangeShapeType="1"/>
            </p:cNvSpPr>
            <p:nvPr/>
          </p:nvSpPr>
          <p:spPr bwMode="auto">
            <a:xfrm rot="2278870">
              <a:off x="1600201" y="3238534"/>
              <a:ext cx="539750" cy="39686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>
              <a:defPPr/>
            </a:lstStyle>
            <a:p>
              <a:pPr>
                <a:defRPr/>
              </a:pPr>
              <a:endParaRPr lang="zh-CN" altLang="en-US" sz="20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2024063" y="3417914"/>
              <a:ext cx="431800" cy="0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>
              <a:defPPr/>
            </a:lstStyle>
            <a:p>
              <a:pPr>
                <a:defRPr/>
              </a:pPr>
              <a:endParaRPr lang="zh-CN" altLang="en-US" sz="20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7" name="矩形 31"/>
          <p:cNvSpPr>
            <a:spLocks noChangeArrowheads="1"/>
          </p:cNvSpPr>
          <p:nvPr/>
        </p:nvSpPr>
        <p:spPr bwMode="auto">
          <a:xfrm>
            <a:off x="7055485" y="5631180"/>
            <a:ext cx="341122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r>
              <a:rPr kumimoji="1"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尿嘧啶核糖核苷酸</a:t>
            </a:r>
            <a:endParaRPr kumimoji="1"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49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组合 66"/>
          <p:cNvGrpSpPr>
            <a:grpSpLocks noChangeAspect="1"/>
          </p:cNvGrpSpPr>
          <p:nvPr/>
        </p:nvGrpSpPr>
        <p:grpSpPr>
          <a:xfrm>
            <a:off x="3709988" y="4289425"/>
            <a:ext cx="4221162" cy="2406650"/>
            <a:chOff x="0" y="0"/>
            <a:chExt cx="3671888" cy="2760663"/>
          </a:xfrm>
        </p:grpSpPr>
        <p:pic>
          <p:nvPicPr>
            <p:cNvPr id="25619" name="Picture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671888" cy="27606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20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62261" y="2403473"/>
              <a:ext cx="523875" cy="31432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0965" name="组合 60"/>
          <p:cNvGrpSpPr>
            <a:grpSpLocks noChangeAspect="1"/>
          </p:cNvGrpSpPr>
          <p:nvPr/>
        </p:nvGrpSpPr>
        <p:grpSpPr>
          <a:xfrm>
            <a:off x="3808730" y="1330325"/>
            <a:ext cx="4241800" cy="2165350"/>
            <a:chOff x="0" y="0"/>
            <a:chExt cx="3606800" cy="2692400"/>
          </a:xfrm>
        </p:grpSpPr>
        <p:pic>
          <p:nvPicPr>
            <p:cNvPr id="25617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606800" cy="26924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8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0982" y="2332035"/>
              <a:ext cx="523875" cy="314325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40968" name="直接连接符 55"/>
          <p:cNvCxnSpPr/>
          <p:nvPr/>
        </p:nvCxnSpPr>
        <p:spPr>
          <a:xfrm flipH="1">
            <a:off x="5672138" y="3032125"/>
            <a:ext cx="360362" cy="287338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40969" name="TextBox 56"/>
          <p:cNvSpPr txBox="1"/>
          <p:nvPr/>
        </p:nvSpPr>
        <p:spPr>
          <a:xfrm>
            <a:off x="5240338" y="3086418"/>
            <a:ext cx="660400" cy="755650"/>
          </a:xfrm>
          <a:prstGeom prst="rect">
            <a:avLst/>
          </a:prstGeom>
          <a:noFill/>
          <a:ln w="9525">
            <a:noFill/>
          </a:ln>
        </p:spPr>
        <p:txBody>
          <a:bodyPr lIns="108094" tIns="54046" rIns="108094" bIns="54046">
            <a:spAutoFit/>
          </a:bodyPr>
          <a:lstStyle>
            <a:defPPr/>
          </a:lstStyle>
          <a:p>
            <a:pPr defTabSz="1081405" eaLnBrk="1" hangingPunct="1">
              <a:lnSpc>
                <a:spcPct val="150000"/>
              </a:lnSpc>
            </a:pPr>
            <a:r>
              <a:rPr lang="en-US" altLang="en-US" sz="2800" b="1">
                <a:solidFill>
                  <a:srgbClr val="FF0000"/>
                </a:solidFill>
                <a:latin typeface="Lucida Sans Unicode" panose="020B0602030504020204" pitchFamily="34" charset="0"/>
                <a:ea typeface="微软雅黑" panose="020B0503020204020204" pitchFamily="34" charset="-122"/>
              </a:rPr>
              <a:t>O</a:t>
            </a:r>
            <a:endParaRPr lang="en-US" altLang="en-US" sz="2800" b="1">
              <a:solidFill>
                <a:srgbClr val="FF0000"/>
              </a:solidFill>
              <a:latin typeface="Lucida Sans Unicode" panose="020B06020305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970" name="TextBox 57"/>
          <p:cNvSpPr txBox="1"/>
          <p:nvPr/>
        </p:nvSpPr>
        <p:spPr>
          <a:xfrm>
            <a:off x="3990023" y="4084638"/>
            <a:ext cx="1036637" cy="754062"/>
          </a:xfrm>
          <a:prstGeom prst="rect">
            <a:avLst/>
          </a:prstGeom>
          <a:noFill/>
          <a:ln w="9525">
            <a:noFill/>
          </a:ln>
        </p:spPr>
        <p:txBody>
          <a:bodyPr lIns="108094" tIns="54046" rIns="108094" bIns="54046">
            <a:spAutoFit/>
          </a:bodyPr>
          <a:lstStyle>
            <a:defPPr/>
          </a:lstStyle>
          <a:p>
            <a:pPr defTabSz="1081405" eaLnBrk="1" hangingPunct="1">
              <a:lnSpc>
                <a:spcPct val="150000"/>
              </a:lnSpc>
            </a:pPr>
            <a:r>
              <a:rPr lang="en-US" altLang="en-US" sz="2800" b="1">
                <a:solidFill>
                  <a:srgbClr val="FF0000"/>
                </a:solidFill>
                <a:latin typeface="Lucida Sans Unicode" panose="020B0602030504020204" pitchFamily="34" charset="0"/>
                <a:ea typeface="微软雅黑" panose="020B0503020204020204" pitchFamily="34" charset="-122"/>
              </a:rPr>
              <a:t>OH</a:t>
            </a:r>
            <a:endParaRPr lang="en-US" altLang="en-US" sz="2800" b="1">
              <a:solidFill>
                <a:srgbClr val="FF0000"/>
              </a:solidFill>
              <a:latin typeface="Lucida Sans Unicode" panose="020B0602030504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0971" name="直接连接符 71"/>
          <p:cNvCxnSpPr/>
          <p:nvPr/>
        </p:nvCxnSpPr>
        <p:spPr>
          <a:xfrm flipH="1">
            <a:off x="4405313" y="4584700"/>
            <a:ext cx="1587" cy="212725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40972" name="矩形 62"/>
          <p:cNvSpPr/>
          <p:nvPr/>
        </p:nvSpPr>
        <p:spPr>
          <a:xfrm>
            <a:off x="5549900" y="3086418"/>
            <a:ext cx="482600" cy="755650"/>
          </a:xfrm>
          <a:prstGeom prst="rect">
            <a:avLst/>
          </a:prstGeom>
          <a:noFill/>
          <a:ln w="9525">
            <a:noFill/>
          </a:ln>
        </p:spPr>
        <p:txBody>
          <a:bodyPr wrap="none" lIns="108094" tIns="54046" rIns="108094" bIns="54046">
            <a:spAutoFit/>
          </a:bodyPr>
          <a:lstStyle>
            <a:defPPr/>
          </a:lstStyle>
          <a:p>
            <a:pPr defTabSz="1081405" eaLnBrk="1" hangingPunct="1">
              <a:lnSpc>
                <a:spcPct val="150000"/>
              </a:lnSpc>
            </a:pPr>
            <a:r>
              <a:rPr lang="en-US" altLang="en-US" sz="2800" b="1">
                <a:solidFill>
                  <a:srgbClr val="FF0000"/>
                </a:solidFill>
                <a:latin typeface="Lucida Sans Unicode" panose="020B0602030504020204" pitchFamily="34" charset="0"/>
                <a:ea typeface="微软雅黑" panose="020B0503020204020204" pitchFamily="34" charset="-122"/>
              </a:rPr>
              <a:t>H</a:t>
            </a:r>
            <a:endParaRPr lang="zh-CN" altLang="en-US" sz="2800">
              <a:latin typeface="Lucida Sans Unicode" panose="020B0602030504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0973" name="直接连接符 48"/>
          <p:cNvCxnSpPr/>
          <p:nvPr/>
        </p:nvCxnSpPr>
        <p:spPr>
          <a:xfrm flipH="1">
            <a:off x="5240338" y="3319463"/>
            <a:ext cx="431800" cy="288925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0974" name="直接连接符 54"/>
          <p:cNvCxnSpPr/>
          <p:nvPr/>
        </p:nvCxnSpPr>
        <p:spPr>
          <a:xfrm flipH="1">
            <a:off x="4476750" y="3841115"/>
            <a:ext cx="545465" cy="913765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40975" name="右箭头 68"/>
          <p:cNvSpPr/>
          <p:nvPr/>
        </p:nvSpPr>
        <p:spPr>
          <a:xfrm>
            <a:off x="7929563" y="3727450"/>
            <a:ext cx="471487" cy="357188"/>
          </a:xfrm>
          <a:prstGeom prst="rightArrow">
            <a:avLst>
              <a:gd name="adj1" fmla="val 50000"/>
              <a:gd name="adj2" fmla="val 65999"/>
            </a:avLst>
          </a:prstGeom>
          <a:solidFill>
            <a:srgbClr val="00B0F0"/>
          </a:solidFill>
          <a:ln w="55000" cap="flat" cmpd="thickThin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08094" tIns="54046" rIns="108094" bIns="54046" anchor="ctr"/>
          <a:lstStyle>
            <a:defPPr/>
          </a:lstStyle>
          <a:p>
            <a:pPr defTabSz="1081405" eaLnBrk="1" hangingPunct="1">
              <a:lnSpc>
                <a:spcPct val="150000"/>
              </a:lnSpc>
            </a:pPr>
            <a:endParaRPr lang="zh-CN" altLang="en-US">
              <a:solidFill>
                <a:srgbClr val="FFFFFF"/>
              </a:solidFill>
              <a:latin typeface="Franklin Gothic Book" pitchFamily="34" charset="0"/>
              <a:ea typeface="微软雅黑" panose="020B0503020204020204" pitchFamily="34" charset="-122"/>
            </a:endParaRPr>
          </a:p>
        </p:txBody>
      </p:sp>
      <p:sp>
        <p:nvSpPr>
          <p:cNvPr id="40976" name="TextBox 69"/>
          <p:cNvSpPr txBox="1"/>
          <p:nvPr/>
        </p:nvSpPr>
        <p:spPr>
          <a:xfrm>
            <a:off x="8462963" y="3532188"/>
            <a:ext cx="1225550" cy="701675"/>
          </a:xfrm>
          <a:prstGeom prst="rect">
            <a:avLst/>
          </a:prstGeom>
          <a:noFill/>
          <a:ln w="9525">
            <a:noFill/>
          </a:ln>
        </p:spPr>
        <p:txBody>
          <a:bodyPr lIns="108094" tIns="54046" rIns="108094" bIns="54046">
            <a:spAutoFit/>
          </a:bodyPr>
          <a:lstStyle>
            <a:defPPr/>
          </a:lstStyle>
          <a:p>
            <a:pPr defTabSz="1081405" eaLnBrk="1" hangingPunct="1">
              <a:lnSpc>
                <a:spcPct val="150000"/>
              </a:lnSpc>
            </a:pPr>
            <a:r>
              <a:rPr lang="en-US" altLang="en-US" sz="2800" b="1">
                <a:solidFill>
                  <a:srgbClr val="FF0000"/>
                </a:solidFill>
                <a:latin typeface="Lucida Sans Unicode" panose="020B0602030504020204" pitchFamily="34" charset="0"/>
                <a:ea typeface="微软雅黑" panose="020B0503020204020204" pitchFamily="34" charset="-122"/>
              </a:rPr>
              <a:t>H</a:t>
            </a:r>
            <a:r>
              <a:rPr lang="en-US" altLang="en-US" b="1">
                <a:solidFill>
                  <a:srgbClr val="FF0000"/>
                </a:solidFill>
                <a:latin typeface="Lucida Sans Unicode" panose="020B0602030504020204" pitchFamily="34" charset="0"/>
                <a:ea typeface="微软雅黑" panose="020B0503020204020204" pitchFamily="34" charset="-122"/>
              </a:rPr>
              <a:t>2</a:t>
            </a:r>
            <a:r>
              <a:rPr lang="en-US" altLang="en-US" sz="2800" b="1">
                <a:solidFill>
                  <a:srgbClr val="FF0000"/>
                </a:solidFill>
                <a:latin typeface="Lucida Sans Unicode" panose="020B0602030504020204" pitchFamily="34" charset="0"/>
                <a:ea typeface="微软雅黑" panose="020B0503020204020204" pitchFamily="34" charset="-122"/>
              </a:rPr>
              <a:t>O</a:t>
            </a:r>
            <a:endParaRPr lang="zh-CN" altLang="en-US" sz="2800" b="1">
              <a:solidFill>
                <a:srgbClr val="FF0000"/>
              </a:solidFill>
              <a:latin typeface="Lucida Sans Unicode" panose="020B06020305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269875" y="1330325"/>
            <a:ext cx="4416425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8094" tIns="54046" rIns="108094" bIns="54046" anchor="ctr"/>
          <a:lstStyle>
            <a:defPPr/>
            <a:lvl1pPr defTabSz="1081405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78205" indent="-336550" defTabSz="1081405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51280" indent="-269875" defTabSz="108140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92300" indent="-269875" defTabSz="108140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2050" indent="-269875" defTabSz="1081405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89250" indent="-269875" defTabSz="1081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46450" indent="-269875" defTabSz="1081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03650" indent="-269875" defTabSz="1081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60850" indent="-269875" defTabSz="1081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08140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+mn-cs"/>
                <a:sym typeface="Arial" panose="020B0604020202020204" pitchFamily="34" charset="0"/>
              </a:rPr>
              <a:t>核苷酸分子的连接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7895" name="文本框 13"/>
          <p:cNvSpPr/>
          <p:nvPr>
            <p:custDataLst>
              <p:tags r:id="rId4"/>
            </p:custDataLst>
          </p:nvPr>
        </p:nvSpPr>
        <p:spPr>
          <a:xfrm>
            <a:off x="1409383" y="274003"/>
            <a:ext cx="9039225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1" fontAlgn="base" hangingPunct="1"/>
            <a:r>
              <a:rPr lang="zh-CN" altLang="en-US" sz="4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二、核酸是由核苷酸链接而成的长链</a:t>
            </a:r>
            <a:endParaRPr lang="en-US" altLang="zh-CN" sz="40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06 7.40741E-07 L 0.16562 0.01366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06 -2.22222E-06 L 0.30053 -0.03565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06 3.33333E-06 L -0.02643 0.03472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17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/>
      <p:bldP spid="40969" grpId="1"/>
      <p:bldP spid="40970" grpId="0"/>
      <p:bldP spid="40970" grpId="1"/>
      <p:bldP spid="40970" grpId="2"/>
      <p:bldP spid="40972" grpId="0"/>
      <p:bldP spid="40972" grpId="1"/>
      <p:bldP spid="40972" grpId="2"/>
      <p:bldP spid="40975" grpId="0" bldLvl="0" animBg="1"/>
      <p:bldP spid="40976" grpId="0"/>
      <p:bldP spid="4097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15620" y="68580"/>
            <a:ext cx="11442700" cy="75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8094" tIns="54046" rIns="108094" bIns="54046">
            <a:spAutoFit/>
          </a:bodyPr>
          <a:lstStyle>
            <a:defPPr/>
            <a:lvl1pPr defTabSz="1430655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1pPr>
            <a:lvl2pPr marL="714375" indent="-173355" defTabSz="1430655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2pPr>
            <a:lvl3pPr marL="1430655" indent="-349250" defTabSz="1430655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3pPr>
            <a:lvl4pPr marL="2148205" indent="-525780" defTabSz="1430655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4pPr>
            <a:lvl5pPr marL="2862580" indent="-700405" defTabSz="1430655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5pPr>
            <a:lvl6pPr marL="3319780" indent="-700405" defTabSz="1430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6pPr>
            <a:lvl7pPr marL="3776980" indent="-700405" defTabSz="1430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7pPr>
            <a:lvl8pPr marL="4234180" indent="-700405" defTabSz="1430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8pPr>
            <a:lvl9pPr marL="4691380" indent="-700405" defTabSz="1430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430655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+mn-cs"/>
              </a:rPr>
              <a:t>每个核酸分子是由几十个乃至上亿个核苷酸连接而成的长链。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cs typeface="+mn-cs"/>
            </a:endParaRPr>
          </a:p>
        </p:txBody>
      </p:sp>
      <p:grpSp>
        <p:nvGrpSpPr>
          <p:cNvPr id="43011" name="Group 3"/>
          <p:cNvGrpSpPr/>
          <p:nvPr/>
        </p:nvGrpSpPr>
        <p:grpSpPr>
          <a:xfrm>
            <a:off x="1659255" y="1652905"/>
            <a:ext cx="2663825" cy="820738"/>
            <a:chOff x="0" y="0"/>
            <a:chExt cx="1296" cy="517"/>
          </a:xfrm>
        </p:grpSpPr>
        <p:sp>
          <p:nvSpPr>
            <p:cNvPr id="43012" name="AutoShape 5"/>
            <p:cNvSpPr>
              <a:spLocks noChangeArrowheads="1"/>
            </p:cNvSpPr>
            <p:nvPr/>
          </p:nvSpPr>
          <p:spPr bwMode="auto">
            <a:xfrm>
              <a:off x="386" y="211"/>
              <a:ext cx="322" cy="306"/>
            </a:xfrm>
            <a:prstGeom prst="pentagon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94" tIns="54046" rIns="108094" bIns="54046" anchor="ctr"/>
            <a:lstStyle>
              <a:defPPr/>
              <a:lvl1pPr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1pPr>
              <a:lvl2pPr marL="878205" indent="-336550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2pPr>
              <a:lvl3pPr marL="135128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3pPr>
              <a:lvl4pPr marL="189230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4pPr>
              <a:lvl5pPr marL="243205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5pPr>
              <a:lvl6pPr marL="28892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6pPr>
              <a:lvl7pPr marL="33464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7pPr>
              <a:lvl8pPr marL="38036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8pPr>
              <a:lvl9pPr marL="42608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081405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7752" name="Group 5"/>
            <p:cNvGrpSpPr/>
            <p:nvPr/>
          </p:nvGrpSpPr>
          <p:grpSpPr>
            <a:xfrm>
              <a:off x="0" y="0"/>
              <a:ext cx="1296" cy="506"/>
              <a:chOff x="0" y="0"/>
              <a:chExt cx="1296" cy="506"/>
            </a:xfrm>
          </p:grpSpPr>
          <p:sp>
            <p:nvSpPr>
              <p:cNvPr id="43014" name="Rectangle 7"/>
              <p:cNvSpPr>
                <a:spLocks noChangeArrowheads="1"/>
              </p:cNvSpPr>
              <p:nvPr/>
            </p:nvSpPr>
            <p:spPr bwMode="auto">
              <a:xfrm>
                <a:off x="974" y="238"/>
                <a:ext cx="322" cy="176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08094" tIns="54046" rIns="108094" bIns="54046" anchor="ctr"/>
              <a:lstStyle>
                <a:defPPr/>
                <a:lvl1pPr defTabSz="1081405" eaLnBrk="0" hangingPunct="0"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1pPr>
                <a:lvl2pPr marL="878205" indent="-336550" defTabSz="1081405" eaLnBrk="0" hangingPunct="0"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2pPr>
                <a:lvl3pPr marL="1351280" indent="-269875" defTabSz="1081405" eaLnBrk="0" hangingPunct="0"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3pPr>
                <a:lvl4pPr marL="1892300" indent="-269875" defTabSz="1081405" eaLnBrk="0" hangingPunct="0"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4pPr>
                <a:lvl5pPr marL="2432050" indent="-269875" defTabSz="1081405" eaLnBrk="0" hangingPunct="0"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5pPr>
                <a:lvl6pPr marL="2889250" indent="-269875" defTabSz="10814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6pPr>
                <a:lvl7pPr marL="3346450" indent="-269875" defTabSz="10814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7pPr>
                <a:lvl8pPr marL="3803650" indent="-269875" defTabSz="10814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8pPr>
                <a:lvl9pPr marL="4260850" indent="-269875" defTabSz="10814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1081405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015" name="Oval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5" cy="205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08094" tIns="54046" rIns="108094" bIns="54046" anchor="ctr"/>
              <a:lstStyle>
                <a:defPPr/>
                <a:lvl1pPr defTabSz="1081405" eaLnBrk="0" hangingPunct="0"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1pPr>
                <a:lvl2pPr marL="878205" indent="-336550" defTabSz="1081405" eaLnBrk="0" hangingPunct="0"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2pPr>
                <a:lvl3pPr marL="1351280" indent="-269875" defTabSz="1081405" eaLnBrk="0" hangingPunct="0"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3pPr>
                <a:lvl4pPr marL="1892300" indent="-269875" defTabSz="1081405" eaLnBrk="0" hangingPunct="0"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4pPr>
                <a:lvl5pPr marL="2432050" indent="-269875" defTabSz="1081405" eaLnBrk="0" hangingPunct="0"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5pPr>
                <a:lvl6pPr marL="2889250" indent="-269875" defTabSz="10814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6pPr>
                <a:lvl7pPr marL="3346450" indent="-269875" defTabSz="10814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7pPr>
                <a:lvl8pPr marL="3803650" indent="-269875" defTabSz="10814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8pPr>
                <a:lvl9pPr marL="4260850" indent="-269875" defTabSz="10814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1081405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016" name="Line 9"/>
              <p:cNvSpPr>
                <a:spLocks noChangeShapeType="1"/>
              </p:cNvSpPr>
              <p:nvPr/>
            </p:nvSpPr>
            <p:spPr bwMode="auto">
              <a:xfrm>
                <a:off x="710" y="329"/>
                <a:ext cx="2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defPPr/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017" name="Line 10"/>
              <p:cNvSpPr>
                <a:spLocks noChangeShapeType="1"/>
              </p:cNvSpPr>
              <p:nvPr/>
            </p:nvSpPr>
            <p:spPr bwMode="auto">
              <a:xfrm rot="2278870">
                <a:off x="112" y="226"/>
                <a:ext cx="139" cy="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defPPr/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018" name="Text Box 11"/>
              <p:cNvSpPr txBox="1">
                <a:spLocks noChangeArrowheads="1"/>
              </p:cNvSpPr>
              <p:nvPr/>
            </p:nvSpPr>
            <p:spPr bwMode="auto">
              <a:xfrm>
                <a:off x="1020" y="175"/>
                <a:ext cx="190" cy="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08094" tIns="54046" rIns="108094" bIns="54046">
                <a:spAutoFit/>
              </a:bodyPr>
              <a:lstStyle>
                <a:defPPr/>
                <a:lvl1pPr defTabSz="1081405" eaLnBrk="0" hangingPunct="0"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1pPr>
                <a:lvl2pPr marL="878205" indent="-336550" defTabSz="1081405" eaLnBrk="0" hangingPunct="0"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2pPr>
                <a:lvl3pPr marL="1351280" indent="-269875" defTabSz="1081405" eaLnBrk="0" hangingPunct="0"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3pPr>
                <a:lvl4pPr marL="1892300" indent="-269875" defTabSz="1081405" eaLnBrk="0" hangingPunct="0"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4pPr>
                <a:lvl5pPr marL="2432050" indent="-269875" defTabSz="1081405" eaLnBrk="0" hangingPunct="0"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5pPr>
                <a:lvl6pPr marL="2889250" indent="-269875" defTabSz="10814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6pPr>
                <a:lvl7pPr marL="3346450" indent="-269875" defTabSz="10814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7pPr>
                <a:lvl8pPr marL="3803650" indent="-269875" defTabSz="10814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8pPr>
                <a:lvl9pPr marL="4260850" indent="-269875" defTabSz="10814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1081405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A</a:t>
                </a:r>
                <a:endPara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43019" name="Group 11"/>
          <p:cNvGrpSpPr/>
          <p:nvPr/>
        </p:nvGrpSpPr>
        <p:grpSpPr>
          <a:xfrm>
            <a:off x="1658938" y="2693353"/>
            <a:ext cx="2663825" cy="820737"/>
            <a:chOff x="0" y="0"/>
            <a:chExt cx="1296" cy="517"/>
          </a:xfrm>
        </p:grpSpPr>
        <p:sp>
          <p:nvSpPr>
            <p:cNvPr id="43020" name="AutoShape 13"/>
            <p:cNvSpPr>
              <a:spLocks noChangeArrowheads="1"/>
            </p:cNvSpPr>
            <p:nvPr/>
          </p:nvSpPr>
          <p:spPr bwMode="auto">
            <a:xfrm>
              <a:off x="386" y="211"/>
              <a:ext cx="322" cy="306"/>
            </a:xfrm>
            <a:prstGeom prst="pentagon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94" tIns="54046" rIns="108094" bIns="54046" anchor="ctr"/>
            <a:lstStyle>
              <a:defPPr/>
              <a:lvl1pPr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1pPr>
              <a:lvl2pPr marL="878205" indent="-336550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2pPr>
              <a:lvl3pPr marL="135128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3pPr>
              <a:lvl4pPr marL="189230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4pPr>
              <a:lvl5pPr marL="243205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5pPr>
              <a:lvl6pPr marL="28892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6pPr>
              <a:lvl7pPr marL="33464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7pPr>
              <a:lvl8pPr marL="38036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8pPr>
              <a:lvl9pPr marL="42608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081405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21" name="Rectangle 14"/>
            <p:cNvSpPr>
              <a:spLocks noChangeArrowheads="1"/>
            </p:cNvSpPr>
            <p:nvPr/>
          </p:nvSpPr>
          <p:spPr bwMode="auto">
            <a:xfrm>
              <a:off x="974" y="238"/>
              <a:ext cx="322" cy="17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94" tIns="54046" rIns="108094" bIns="54046" anchor="ctr"/>
            <a:lstStyle>
              <a:defPPr/>
              <a:lvl1pPr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1pPr>
              <a:lvl2pPr marL="878205" indent="-336550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2pPr>
              <a:lvl3pPr marL="135128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3pPr>
              <a:lvl4pPr marL="189230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4pPr>
              <a:lvl5pPr marL="243205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5pPr>
              <a:lvl6pPr marL="28892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6pPr>
              <a:lvl7pPr marL="33464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7pPr>
              <a:lvl8pPr marL="38036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8pPr>
              <a:lvl9pPr marL="42608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081405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U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22" name="Oval 15"/>
            <p:cNvSpPr>
              <a:spLocks noChangeArrowheads="1"/>
            </p:cNvSpPr>
            <p:nvPr/>
          </p:nvSpPr>
          <p:spPr bwMode="auto">
            <a:xfrm>
              <a:off x="0" y="0"/>
              <a:ext cx="205" cy="205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94" tIns="54046" rIns="108094" bIns="54046" anchor="ctr"/>
            <a:lstStyle>
              <a:defPPr/>
              <a:lvl1pPr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1pPr>
              <a:lvl2pPr marL="878205" indent="-336550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2pPr>
              <a:lvl3pPr marL="135128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3pPr>
              <a:lvl4pPr marL="189230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4pPr>
              <a:lvl5pPr marL="243205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5pPr>
              <a:lvl6pPr marL="28892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6pPr>
              <a:lvl7pPr marL="33464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7pPr>
              <a:lvl8pPr marL="38036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8pPr>
              <a:lvl9pPr marL="42608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081405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23" name="Line 16"/>
            <p:cNvSpPr>
              <a:spLocks noChangeShapeType="1"/>
            </p:cNvSpPr>
            <p:nvPr/>
          </p:nvSpPr>
          <p:spPr bwMode="auto">
            <a:xfrm>
              <a:off x="710" y="329"/>
              <a:ext cx="2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>
              <a:defPPr/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24" name="Line 17"/>
            <p:cNvSpPr>
              <a:spLocks noChangeShapeType="1"/>
            </p:cNvSpPr>
            <p:nvPr/>
          </p:nvSpPr>
          <p:spPr bwMode="auto">
            <a:xfrm rot="2278870">
              <a:off x="127" y="226"/>
              <a:ext cx="109" cy="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>
              <a:defPPr/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3025" name="Group 17"/>
          <p:cNvGrpSpPr/>
          <p:nvPr/>
        </p:nvGrpSpPr>
        <p:grpSpPr>
          <a:xfrm>
            <a:off x="1656715" y="3736340"/>
            <a:ext cx="2665413" cy="820738"/>
            <a:chOff x="0" y="0"/>
            <a:chExt cx="1296" cy="517"/>
          </a:xfrm>
        </p:grpSpPr>
        <p:sp>
          <p:nvSpPr>
            <p:cNvPr id="43026" name="AutoShape 19"/>
            <p:cNvSpPr>
              <a:spLocks noChangeArrowheads="1"/>
            </p:cNvSpPr>
            <p:nvPr/>
          </p:nvSpPr>
          <p:spPr bwMode="auto">
            <a:xfrm>
              <a:off x="386" y="211"/>
              <a:ext cx="322" cy="306"/>
            </a:xfrm>
            <a:prstGeom prst="pentagon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94" tIns="54046" rIns="108094" bIns="54046" anchor="ctr"/>
            <a:lstStyle>
              <a:defPPr/>
              <a:lvl1pPr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1pPr>
              <a:lvl2pPr marL="878205" indent="-336550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2pPr>
              <a:lvl3pPr marL="135128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3pPr>
              <a:lvl4pPr marL="189230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4pPr>
              <a:lvl5pPr marL="243205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5pPr>
              <a:lvl6pPr marL="28892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6pPr>
              <a:lvl7pPr marL="33464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7pPr>
              <a:lvl8pPr marL="38036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8pPr>
              <a:lvl9pPr marL="42608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081405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27" name="Rectangle 20"/>
            <p:cNvSpPr>
              <a:spLocks noChangeArrowheads="1"/>
            </p:cNvSpPr>
            <p:nvPr/>
          </p:nvSpPr>
          <p:spPr bwMode="auto">
            <a:xfrm>
              <a:off x="974" y="238"/>
              <a:ext cx="322" cy="1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94" tIns="54046" rIns="108094" bIns="54046" anchor="ctr"/>
            <a:lstStyle>
              <a:defPPr/>
              <a:lvl1pPr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1pPr>
              <a:lvl2pPr marL="878205" indent="-336550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2pPr>
              <a:lvl3pPr marL="135128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3pPr>
              <a:lvl4pPr marL="189230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4pPr>
              <a:lvl5pPr marL="243205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5pPr>
              <a:lvl6pPr marL="28892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6pPr>
              <a:lvl7pPr marL="33464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7pPr>
              <a:lvl8pPr marL="38036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8pPr>
              <a:lvl9pPr marL="42608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081405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G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28" name="Oval 21"/>
            <p:cNvSpPr>
              <a:spLocks noChangeArrowheads="1"/>
            </p:cNvSpPr>
            <p:nvPr/>
          </p:nvSpPr>
          <p:spPr bwMode="auto">
            <a:xfrm>
              <a:off x="0" y="0"/>
              <a:ext cx="205" cy="205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94" tIns="54046" rIns="108094" bIns="54046" anchor="ctr"/>
            <a:lstStyle>
              <a:defPPr/>
              <a:lvl1pPr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1pPr>
              <a:lvl2pPr marL="878205" indent="-336550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2pPr>
              <a:lvl3pPr marL="135128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3pPr>
              <a:lvl4pPr marL="189230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4pPr>
              <a:lvl5pPr marL="243205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5pPr>
              <a:lvl6pPr marL="28892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6pPr>
              <a:lvl7pPr marL="33464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7pPr>
              <a:lvl8pPr marL="38036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8pPr>
              <a:lvl9pPr marL="42608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081405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29" name="Line 22"/>
            <p:cNvSpPr>
              <a:spLocks noChangeShapeType="1"/>
            </p:cNvSpPr>
            <p:nvPr/>
          </p:nvSpPr>
          <p:spPr bwMode="auto">
            <a:xfrm>
              <a:off x="710" y="329"/>
              <a:ext cx="2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>
              <a:defPPr/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30" name="Line 23"/>
            <p:cNvSpPr>
              <a:spLocks noChangeShapeType="1"/>
            </p:cNvSpPr>
            <p:nvPr/>
          </p:nvSpPr>
          <p:spPr bwMode="auto">
            <a:xfrm rot="2278870">
              <a:off x="115" y="244"/>
              <a:ext cx="122" cy="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>
              <a:defPPr/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3031" name="Group 23"/>
          <p:cNvGrpSpPr/>
          <p:nvPr/>
        </p:nvGrpSpPr>
        <p:grpSpPr>
          <a:xfrm>
            <a:off x="1658938" y="4742815"/>
            <a:ext cx="2663825" cy="820738"/>
            <a:chOff x="0" y="0"/>
            <a:chExt cx="1296" cy="517"/>
          </a:xfrm>
        </p:grpSpPr>
        <p:sp>
          <p:nvSpPr>
            <p:cNvPr id="43032" name="AutoShape 25"/>
            <p:cNvSpPr>
              <a:spLocks noChangeArrowheads="1"/>
            </p:cNvSpPr>
            <p:nvPr/>
          </p:nvSpPr>
          <p:spPr bwMode="auto">
            <a:xfrm>
              <a:off x="386" y="211"/>
              <a:ext cx="322" cy="306"/>
            </a:xfrm>
            <a:prstGeom prst="pentagon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94" tIns="54046" rIns="108094" bIns="54046" anchor="ctr"/>
            <a:lstStyle>
              <a:defPPr/>
              <a:lvl1pPr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1pPr>
              <a:lvl2pPr marL="878205" indent="-336550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2pPr>
              <a:lvl3pPr marL="135128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3pPr>
              <a:lvl4pPr marL="189230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4pPr>
              <a:lvl5pPr marL="243205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5pPr>
              <a:lvl6pPr marL="28892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6pPr>
              <a:lvl7pPr marL="33464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7pPr>
              <a:lvl8pPr marL="38036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8pPr>
              <a:lvl9pPr marL="42608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081405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33" name="Rectangle 26"/>
            <p:cNvSpPr>
              <a:spLocks noChangeArrowheads="1"/>
            </p:cNvSpPr>
            <p:nvPr/>
          </p:nvSpPr>
          <p:spPr bwMode="auto">
            <a:xfrm>
              <a:off x="974" y="238"/>
              <a:ext cx="322" cy="1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94" tIns="54046" rIns="108094" bIns="54046" anchor="ctr"/>
            <a:lstStyle>
              <a:defPPr/>
              <a:lvl1pPr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1pPr>
              <a:lvl2pPr marL="878205" indent="-336550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2pPr>
              <a:lvl3pPr marL="135128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3pPr>
              <a:lvl4pPr marL="189230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4pPr>
              <a:lvl5pPr marL="243205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5pPr>
              <a:lvl6pPr marL="28892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6pPr>
              <a:lvl7pPr marL="33464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7pPr>
              <a:lvl8pPr marL="38036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8pPr>
              <a:lvl9pPr marL="42608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081405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34" name="Oval 27"/>
            <p:cNvSpPr>
              <a:spLocks noChangeArrowheads="1"/>
            </p:cNvSpPr>
            <p:nvPr/>
          </p:nvSpPr>
          <p:spPr bwMode="auto">
            <a:xfrm>
              <a:off x="0" y="0"/>
              <a:ext cx="205" cy="205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94" tIns="54046" rIns="108094" bIns="54046" anchor="ctr"/>
            <a:lstStyle>
              <a:defPPr/>
              <a:lvl1pPr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1pPr>
              <a:lvl2pPr marL="878205" indent="-336550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2pPr>
              <a:lvl3pPr marL="135128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3pPr>
              <a:lvl4pPr marL="189230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4pPr>
              <a:lvl5pPr marL="243205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5pPr>
              <a:lvl6pPr marL="28892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6pPr>
              <a:lvl7pPr marL="33464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7pPr>
              <a:lvl8pPr marL="38036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8pPr>
              <a:lvl9pPr marL="42608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081405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35" name="Line 28"/>
            <p:cNvSpPr>
              <a:spLocks noChangeShapeType="1"/>
            </p:cNvSpPr>
            <p:nvPr/>
          </p:nvSpPr>
          <p:spPr bwMode="auto">
            <a:xfrm>
              <a:off x="710" y="329"/>
              <a:ext cx="2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>
              <a:defPPr/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36" name="Line 29"/>
            <p:cNvSpPr>
              <a:spLocks noChangeShapeType="1"/>
            </p:cNvSpPr>
            <p:nvPr/>
          </p:nvSpPr>
          <p:spPr bwMode="auto">
            <a:xfrm rot="2278870">
              <a:off x="111" y="224"/>
              <a:ext cx="118" cy="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>
              <a:defPPr/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3037" name="Line 30"/>
          <p:cNvSpPr>
            <a:spLocks noChangeShapeType="1"/>
          </p:cNvSpPr>
          <p:nvPr/>
        </p:nvSpPr>
        <p:spPr bwMode="auto">
          <a:xfrm flipH="1">
            <a:off x="1927225" y="3489960"/>
            <a:ext cx="655320" cy="24701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54" tIns="46027" rIns="92054" bIns="46027" anchor="b"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038" name="Line 31"/>
          <p:cNvSpPr>
            <a:spLocks noChangeShapeType="1"/>
          </p:cNvSpPr>
          <p:nvPr/>
        </p:nvSpPr>
        <p:spPr bwMode="auto">
          <a:xfrm flipH="1">
            <a:off x="1927860" y="4557395"/>
            <a:ext cx="624840" cy="18542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54" tIns="46027" rIns="92054" bIns="46027" anchor="b"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039" name="Line 32"/>
          <p:cNvSpPr>
            <a:spLocks noChangeShapeType="1"/>
          </p:cNvSpPr>
          <p:nvPr/>
        </p:nvSpPr>
        <p:spPr bwMode="auto">
          <a:xfrm flipH="1">
            <a:off x="1782445" y="5577205"/>
            <a:ext cx="800100" cy="2809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54" tIns="46027" rIns="92054" bIns="46027" anchor="b"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040" name="Line 36"/>
          <p:cNvSpPr>
            <a:spLocks noChangeShapeType="1"/>
          </p:cNvSpPr>
          <p:nvPr/>
        </p:nvSpPr>
        <p:spPr bwMode="auto">
          <a:xfrm flipH="1">
            <a:off x="1927225" y="2470150"/>
            <a:ext cx="662305" cy="22352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54" tIns="46027" rIns="92054" bIns="46027" anchor="b"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041" name="Text Box 33"/>
          <p:cNvSpPr txBox="1">
            <a:spLocks noChangeArrowheads="1"/>
          </p:cNvSpPr>
          <p:nvPr/>
        </p:nvSpPr>
        <p:spPr bwMode="auto">
          <a:xfrm>
            <a:off x="2180590" y="934720"/>
            <a:ext cx="2410460" cy="53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94" tIns="54046" rIns="108094" bIns="54046">
            <a:spAutoFit/>
          </a:bodyPr>
          <a:lstStyle>
            <a:defPPr/>
            <a:lvl1pPr defTabSz="1430655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1pPr>
            <a:lvl2pPr marL="714375" indent="-173355" defTabSz="1430655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2pPr>
            <a:lvl3pPr marL="1430655" indent="-349250" defTabSz="1430655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3pPr>
            <a:lvl4pPr marL="2148205" indent="-525780" defTabSz="1430655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4pPr>
            <a:lvl5pPr marL="2862580" indent="-700405" defTabSz="1430655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5pPr>
            <a:lvl6pPr marL="3319780" indent="-700405" defTabSz="1430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6pPr>
            <a:lvl7pPr marL="3776980" indent="-700405" defTabSz="1430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7pPr>
            <a:lvl8pPr marL="4234180" indent="-700405" defTabSz="1430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8pPr>
            <a:lvl9pPr marL="4691380" indent="-700405" defTabSz="1430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430655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+mn-cs"/>
              </a:rPr>
              <a:t>核糖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+mn-cs"/>
              </a:rPr>
              <a:t>核苷酸链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cs typeface="+mn-cs"/>
            </a:endParaRPr>
          </a:p>
        </p:txBody>
      </p:sp>
      <p:sp>
        <p:nvSpPr>
          <p:cNvPr id="43042" name="Rectangle 37"/>
          <p:cNvSpPr>
            <a:spLocks noChangeArrowheads="1"/>
          </p:cNvSpPr>
          <p:nvPr/>
        </p:nvSpPr>
        <p:spPr bwMode="auto">
          <a:xfrm>
            <a:off x="337185" y="5858510"/>
            <a:ext cx="5850890" cy="79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8094" tIns="54046" rIns="108094" bIns="54046"/>
          <a:lstStyle>
            <a:defPPr/>
            <a:lvl1pPr marL="405130" indent="-405130" defTabSz="1081405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78205" indent="-336550" defTabSz="1081405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51280" indent="-269875" defTabSz="108140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92300" indent="-269875" defTabSz="108140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2050" indent="-269875" defTabSz="1081405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89250" indent="-269875" defTabSz="1081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46450" indent="-269875" defTabSz="1081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03650" indent="-269875" defTabSz="1081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60850" indent="-269875" defTabSz="1081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05130" marR="0" lvl="0" indent="-405130" algn="l" defTabSz="108140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RNA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由</a:t>
            </a:r>
            <a:r>
              <a:rPr kumimoji="0" lang="zh-CN" altLang="en-US" sz="28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0" lang="zh-CN" altLang="en-US" sz="2800" b="1" i="0" u="sng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0" lang="en-U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kumimoji="0" lang="en-US" altLang="en-US" sz="28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条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核糖核苷酸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链组成。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3043" name="Group 35"/>
          <p:cNvGrpSpPr/>
          <p:nvPr/>
        </p:nvGrpSpPr>
        <p:grpSpPr>
          <a:xfrm>
            <a:off x="8397875" y="2157413"/>
            <a:ext cx="474663" cy="76200"/>
            <a:chOff x="0" y="0"/>
            <a:chExt cx="386" cy="60"/>
          </a:xfrm>
        </p:grpSpPr>
        <p:sp>
          <p:nvSpPr>
            <p:cNvPr id="43044" name="Line 66"/>
            <p:cNvSpPr>
              <a:spLocks noChangeShapeType="1"/>
            </p:cNvSpPr>
            <p:nvPr/>
          </p:nvSpPr>
          <p:spPr bwMode="auto">
            <a:xfrm>
              <a:off x="3" y="60"/>
              <a:ext cx="38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54" tIns="46027" rIns="92054" bIns="46027" anchor="b"/>
            <a:lstStyle>
              <a:defPPr/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45" name="Line 67"/>
            <p:cNvSpPr>
              <a:spLocks noChangeShapeType="1"/>
            </p:cNvSpPr>
            <p:nvPr/>
          </p:nvSpPr>
          <p:spPr bwMode="auto">
            <a:xfrm>
              <a:off x="0" y="0"/>
              <a:ext cx="38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54" tIns="46027" rIns="92054" bIns="46027" anchor="b"/>
            <a:lstStyle>
              <a:defPPr/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3046" name="Group 38"/>
          <p:cNvGrpSpPr/>
          <p:nvPr/>
        </p:nvGrpSpPr>
        <p:grpSpPr>
          <a:xfrm>
            <a:off x="8450263" y="3117850"/>
            <a:ext cx="422275" cy="144463"/>
            <a:chOff x="0" y="0"/>
            <a:chExt cx="386" cy="60"/>
          </a:xfrm>
        </p:grpSpPr>
        <p:sp>
          <p:nvSpPr>
            <p:cNvPr id="43047" name="Line 69"/>
            <p:cNvSpPr>
              <a:spLocks noChangeShapeType="1"/>
            </p:cNvSpPr>
            <p:nvPr/>
          </p:nvSpPr>
          <p:spPr bwMode="auto">
            <a:xfrm>
              <a:off x="1" y="60"/>
              <a:ext cx="38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54" tIns="46027" rIns="92054" bIns="46027" anchor="b"/>
            <a:lstStyle>
              <a:defPPr/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48" name="Line 70"/>
            <p:cNvSpPr>
              <a:spLocks noChangeShapeType="1"/>
            </p:cNvSpPr>
            <p:nvPr/>
          </p:nvSpPr>
          <p:spPr bwMode="auto">
            <a:xfrm>
              <a:off x="0" y="0"/>
              <a:ext cx="38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54" tIns="46027" rIns="92054" bIns="46027" anchor="b"/>
            <a:lstStyle>
              <a:defPPr/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3049" name="Group 41"/>
          <p:cNvGrpSpPr/>
          <p:nvPr/>
        </p:nvGrpSpPr>
        <p:grpSpPr>
          <a:xfrm>
            <a:off x="8491538" y="4030663"/>
            <a:ext cx="381000" cy="231775"/>
            <a:chOff x="0" y="0"/>
            <a:chExt cx="384" cy="96"/>
          </a:xfrm>
        </p:grpSpPr>
        <p:sp>
          <p:nvSpPr>
            <p:cNvPr id="43050" name="Line 72"/>
            <p:cNvSpPr>
              <a:spLocks noChangeShapeType="1"/>
            </p:cNvSpPr>
            <p:nvPr/>
          </p:nvSpPr>
          <p:spPr bwMode="auto">
            <a:xfrm>
              <a:off x="0" y="0"/>
              <a:ext cx="38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54" tIns="46027" rIns="92054" bIns="46027" anchor="b"/>
            <a:lstStyle>
              <a:defPPr/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51" name="Line 73"/>
            <p:cNvSpPr>
              <a:spLocks noChangeShapeType="1"/>
            </p:cNvSpPr>
            <p:nvPr/>
          </p:nvSpPr>
          <p:spPr bwMode="auto">
            <a:xfrm>
              <a:off x="0" y="48"/>
              <a:ext cx="38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54" tIns="46027" rIns="92054" bIns="46027" anchor="b"/>
            <a:lstStyle>
              <a:defPPr/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52" name="Line 74"/>
            <p:cNvSpPr>
              <a:spLocks noChangeShapeType="1"/>
            </p:cNvSpPr>
            <p:nvPr/>
          </p:nvSpPr>
          <p:spPr bwMode="auto">
            <a:xfrm>
              <a:off x="0" y="96"/>
              <a:ext cx="38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54" tIns="46027" rIns="92054" bIns="46027" anchor="b"/>
            <a:lstStyle>
              <a:defPPr/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3053" name="Group 45"/>
          <p:cNvGrpSpPr/>
          <p:nvPr/>
        </p:nvGrpSpPr>
        <p:grpSpPr>
          <a:xfrm>
            <a:off x="8567738" y="5037138"/>
            <a:ext cx="325437" cy="231775"/>
            <a:chOff x="0" y="0"/>
            <a:chExt cx="384" cy="96"/>
          </a:xfrm>
        </p:grpSpPr>
        <p:sp>
          <p:nvSpPr>
            <p:cNvPr id="43054" name="Line 76"/>
            <p:cNvSpPr>
              <a:spLocks noChangeShapeType="1"/>
            </p:cNvSpPr>
            <p:nvPr/>
          </p:nvSpPr>
          <p:spPr bwMode="auto">
            <a:xfrm>
              <a:off x="0" y="0"/>
              <a:ext cx="38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54" tIns="46027" rIns="92054" bIns="46027" anchor="b"/>
            <a:lstStyle>
              <a:defPPr/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55" name="Line 77"/>
            <p:cNvSpPr>
              <a:spLocks noChangeShapeType="1"/>
            </p:cNvSpPr>
            <p:nvPr/>
          </p:nvSpPr>
          <p:spPr bwMode="auto">
            <a:xfrm>
              <a:off x="0" y="48"/>
              <a:ext cx="38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54" tIns="46027" rIns="92054" bIns="46027" anchor="b"/>
            <a:lstStyle>
              <a:defPPr/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56" name="Line 78"/>
            <p:cNvSpPr>
              <a:spLocks noChangeShapeType="1"/>
            </p:cNvSpPr>
            <p:nvPr/>
          </p:nvSpPr>
          <p:spPr bwMode="auto">
            <a:xfrm>
              <a:off x="0" y="96"/>
              <a:ext cx="38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54" tIns="46027" rIns="92054" bIns="46027" anchor="b"/>
            <a:lstStyle>
              <a:defPPr/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3057" name="Text Box 49"/>
          <p:cNvSpPr txBox="1">
            <a:spLocks noChangeArrowheads="1"/>
          </p:cNvSpPr>
          <p:nvPr/>
        </p:nvSpPr>
        <p:spPr bwMode="auto">
          <a:xfrm>
            <a:off x="7292340" y="934720"/>
            <a:ext cx="2785745" cy="53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94" tIns="54046" rIns="108094" bIns="54046">
            <a:spAutoFit/>
          </a:bodyPr>
          <a:lstStyle>
            <a:defPPr/>
            <a:lvl1pPr defTabSz="1430655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1pPr>
            <a:lvl2pPr marL="714375" indent="-173355" defTabSz="1430655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2pPr>
            <a:lvl3pPr marL="1430655" indent="-349250" defTabSz="1430655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3pPr>
            <a:lvl4pPr marL="2148205" indent="-525780" defTabSz="1430655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4pPr>
            <a:lvl5pPr marL="2862580" indent="-700405" defTabSz="1430655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5pPr>
            <a:lvl6pPr marL="3319780" indent="-700405" defTabSz="1430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6pPr>
            <a:lvl7pPr marL="3776980" indent="-700405" defTabSz="1430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7pPr>
            <a:lvl8pPr marL="4234180" indent="-700405" defTabSz="1430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8pPr>
            <a:lvl9pPr marL="4691380" indent="-700405" defTabSz="1430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430655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+mn-cs"/>
              </a:rPr>
              <a:t>脱氧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+mn-cs"/>
              </a:rPr>
              <a:t>核苷酸链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cs typeface="+mn-cs"/>
            </a:endParaRPr>
          </a:p>
        </p:txBody>
      </p:sp>
      <p:grpSp>
        <p:nvGrpSpPr>
          <p:cNvPr id="43058" name="Group 50"/>
          <p:cNvGrpSpPr/>
          <p:nvPr/>
        </p:nvGrpSpPr>
        <p:grpSpPr>
          <a:xfrm>
            <a:off x="5983288" y="1652588"/>
            <a:ext cx="2466975" cy="820737"/>
            <a:chOff x="0" y="0"/>
            <a:chExt cx="1296" cy="517"/>
          </a:xfrm>
        </p:grpSpPr>
        <p:sp>
          <p:nvSpPr>
            <p:cNvPr id="43059" name="AutoShape 5"/>
            <p:cNvSpPr>
              <a:spLocks noChangeArrowheads="1"/>
            </p:cNvSpPr>
            <p:nvPr/>
          </p:nvSpPr>
          <p:spPr bwMode="auto">
            <a:xfrm>
              <a:off x="386" y="211"/>
              <a:ext cx="322" cy="306"/>
            </a:xfrm>
            <a:prstGeom prst="pentagon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94" tIns="54046" rIns="108094" bIns="54046" anchor="ctr"/>
            <a:lstStyle>
              <a:defPPr/>
              <a:lvl1pPr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1pPr>
              <a:lvl2pPr marL="878205" indent="-336550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2pPr>
              <a:lvl3pPr marL="135128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3pPr>
              <a:lvl4pPr marL="189230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4pPr>
              <a:lvl5pPr marL="243205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5pPr>
              <a:lvl6pPr marL="28892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6pPr>
              <a:lvl7pPr marL="33464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7pPr>
              <a:lvl8pPr marL="38036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8pPr>
              <a:lvl9pPr marL="42608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081405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7720" name="Group 52"/>
            <p:cNvGrpSpPr/>
            <p:nvPr/>
          </p:nvGrpSpPr>
          <p:grpSpPr>
            <a:xfrm>
              <a:off x="0" y="0"/>
              <a:ext cx="1296" cy="506"/>
              <a:chOff x="0" y="0"/>
              <a:chExt cx="1296" cy="506"/>
            </a:xfrm>
          </p:grpSpPr>
          <p:sp>
            <p:nvSpPr>
              <p:cNvPr id="43061" name="Rectangle 7"/>
              <p:cNvSpPr>
                <a:spLocks noChangeArrowheads="1"/>
              </p:cNvSpPr>
              <p:nvPr/>
            </p:nvSpPr>
            <p:spPr bwMode="auto">
              <a:xfrm>
                <a:off x="974" y="238"/>
                <a:ext cx="322" cy="176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08094" tIns="54046" rIns="108094" bIns="54046" anchor="ctr"/>
              <a:lstStyle>
                <a:defPPr/>
                <a:lvl1pPr defTabSz="1081405" eaLnBrk="0" hangingPunct="0"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1pPr>
                <a:lvl2pPr marL="878205" indent="-336550" defTabSz="1081405" eaLnBrk="0" hangingPunct="0"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2pPr>
                <a:lvl3pPr marL="1351280" indent="-269875" defTabSz="1081405" eaLnBrk="0" hangingPunct="0"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3pPr>
                <a:lvl4pPr marL="1892300" indent="-269875" defTabSz="1081405" eaLnBrk="0" hangingPunct="0"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4pPr>
                <a:lvl5pPr marL="2432050" indent="-269875" defTabSz="1081405" eaLnBrk="0" hangingPunct="0"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5pPr>
                <a:lvl6pPr marL="2889250" indent="-269875" defTabSz="10814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6pPr>
                <a:lvl7pPr marL="3346450" indent="-269875" defTabSz="10814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7pPr>
                <a:lvl8pPr marL="3803650" indent="-269875" defTabSz="10814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8pPr>
                <a:lvl9pPr marL="4260850" indent="-269875" defTabSz="10814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1081405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062" name="Oval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5" cy="205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08094" tIns="54046" rIns="108094" bIns="54046" anchor="ctr"/>
              <a:lstStyle>
                <a:defPPr/>
                <a:lvl1pPr defTabSz="1081405" eaLnBrk="0" hangingPunct="0"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1pPr>
                <a:lvl2pPr marL="878205" indent="-336550" defTabSz="1081405" eaLnBrk="0" hangingPunct="0"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2pPr>
                <a:lvl3pPr marL="1351280" indent="-269875" defTabSz="1081405" eaLnBrk="0" hangingPunct="0"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3pPr>
                <a:lvl4pPr marL="1892300" indent="-269875" defTabSz="1081405" eaLnBrk="0" hangingPunct="0"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4pPr>
                <a:lvl5pPr marL="2432050" indent="-269875" defTabSz="1081405" eaLnBrk="0" hangingPunct="0"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5pPr>
                <a:lvl6pPr marL="2889250" indent="-269875" defTabSz="10814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6pPr>
                <a:lvl7pPr marL="3346450" indent="-269875" defTabSz="10814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7pPr>
                <a:lvl8pPr marL="3803650" indent="-269875" defTabSz="10814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8pPr>
                <a:lvl9pPr marL="4260850" indent="-269875" defTabSz="10814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1081405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063" name="Line 9"/>
              <p:cNvSpPr>
                <a:spLocks noChangeShapeType="1"/>
              </p:cNvSpPr>
              <p:nvPr/>
            </p:nvSpPr>
            <p:spPr bwMode="auto">
              <a:xfrm>
                <a:off x="710" y="329"/>
                <a:ext cx="2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defPPr/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064" name="Line 10"/>
              <p:cNvSpPr>
                <a:spLocks noChangeShapeType="1"/>
              </p:cNvSpPr>
              <p:nvPr/>
            </p:nvSpPr>
            <p:spPr bwMode="auto">
              <a:xfrm rot="2278870">
                <a:off x="102" y="247"/>
                <a:ext cx="167" cy="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defPPr/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065" name="Text Box 11"/>
              <p:cNvSpPr txBox="1">
                <a:spLocks noChangeArrowheads="1"/>
              </p:cNvSpPr>
              <p:nvPr/>
            </p:nvSpPr>
            <p:spPr bwMode="auto">
              <a:xfrm>
                <a:off x="1020" y="175"/>
                <a:ext cx="206" cy="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08094" tIns="54046" rIns="108094" bIns="54046">
                <a:spAutoFit/>
              </a:bodyPr>
              <a:lstStyle>
                <a:defPPr/>
                <a:lvl1pPr defTabSz="1081405" eaLnBrk="0" hangingPunct="0"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1pPr>
                <a:lvl2pPr marL="878205" indent="-336550" defTabSz="1081405" eaLnBrk="0" hangingPunct="0"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2pPr>
                <a:lvl3pPr marL="1351280" indent="-269875" defTabSz="1081405" eaLnBrk="0" hangingPunct="0"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3pPr>
                <a:lvl4pPr marL="1892300" indent="-269875" defTabSz="1081405" eaLnBrk="0" hangingPunct="0"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4pPr>
                <a:lvl5pPr marL="2432050" indent="-269875" defTabSz="1081405" eaLnBrk="0" hangingPunct="0"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5pPr>
                <a:lvl6pPr marL="2889250" indent="-269875" defTabSz="10814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6pPr>
                <a:lvl7pPr marL="3346450" indent="-269875" defTabSz="10814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7pPr>
                <a:lvl8pPr marL="3803650" indent="-269875" defTabSz="10814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8pPr>
                <a:lvl9pPr marL="4260850" indent="-269875" defTabSz="10814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1081405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A</a:t>
                </a:r>
                <a:endPara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43066" name="Group 58"/>
          <p:cNvGrpSpPr/>
          <p:nvPr/>
        </p:nvGrpSpPr>
        <p:grpSpPr>
          <a:xfrm>
            <a:off x="6024563" y="2662238"/>
            <a:ext cx="2468562" cy="820737"/>
            <a:chOff x="0" y="0"/>
            <a:chExt cx="1296" cy="517"/>
          </a:xfrm>
        </p:grpSpPr>
        <p:sp>
          <p:nvSpPr>
            <p:cNvPr id="43067" name="AutoShape 13"/>
            <p:cNvSpPr>
              <a:spLocks noChangeArrowheads="1"/>
            </p:cNvSpPr>
            <p:nvPr/>
          </p:nvSpPr>
          <p:spPr bwMode="auto">
            <a:xfrm>
              <a:off x="386" y="211"/>
              <a:ext cx="322" cy="306"/>
            </a:xfrm>
            <a:prstGeom prst="pentagon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94" tIns="54046" rIns="108094" bIns="54046" anchor="ctr"/>
            <a:lstStyle>
              <a:defPPr/>
              <a:lvl1pPr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1pPr>
              <a:lvl2pPr marL="878205" indent="-336550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2pPr>
              <a:lvl3pPr marL="135128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3pPr>
              <a:lvl4pPr marL="189230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4pPr>
              <a:lvl5pPr marL="243205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5pPr>
              <a:lvl6pPr marL="28892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6pPr>
              <a:lvl7pPr marL="33464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7pPr>
              <a:lvl8pPr marL="38036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8pPr>
              <a:lvl9pPr marL="42608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081405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68" name="Rectangle 14"/>
            <p:cNvSpPr>
              <a:spLocks noChangeArrowheads="1"/>
            </p:cNvSpPr>
            <p:nvPr/>
          </p:nvSpPr>
          <p:spPr bwMode="auto">
            <a:xfrm>
              <a:off x="974" y="238"/>
              <a:ext cx="322" cy="17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94" tIns="54046" rIns="108094" bIns="54046" anchor="ctr"/>
            <a:lstStyle>
              <a:defPPr/>
              <a:lvl1pPr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1pPr>
              <a:lvl2pPr marL="878205" indent="-336550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2pPr>
              <a:lvl3pPr marL="135128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3pPr>
              <a:lvl4pPr marL="189230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4pPr>
              <a:lvl5pPr marL="243205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5pPr>
              <a:lvl6pPr marL="28892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6pPr>
              <a:lvl7pPr marL="33464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7pPr>
              <a:lvl8pPr marL="38036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8pPr>
              <a:lvl9pPr marL="42608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081405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69" name="Oval 15"/>
            <p:cNvSpPr>
              <a:spLocks noChangeArrowheads="1"/>
            </p:cNvSpPr>
            <p:nvPr/>
          </p:nvSpPr>
          <p:spPr bwMode="auto">
            <a:xfrm>
              <a:off x="0" y="0"/>
              <a:ext cx="205" cy="205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94" tIns="54046" rIns="108094" bIns="54046" anchor="ctr"/>
            <a:lstStyle>
              <a:defPPr/>
              <a:lvl1pPr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1pPr>
              <a:lvl2pPr marL="878205" indent="-336550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2pPr>
              <a:lvl3pPr marL="135128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3pPr>
              <a:lvl4pPr marL="189230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4pPr>
              <a:lvl5pPr marL="243205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5pPr>
              <a:lvl6pPr marL="28892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6pPr>
              <a:lvl7pPr marL="33464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7pPr>
              <a:lvl8pPr marL="38036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8pPr>
              <a:lvl9pPr marL="42608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081405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70" name="Line 16"/>
            <p:cNvSpPr>
              <a:spLocks noChangeShapeType="1"/>
            </p:cNvSpPr>
            <p:nvPr/>
          </p:nvSpPr>
          <p:spPr bwMode="auto">
            <a:xfrm>
              <a:off x="710" y="329"/>
              <a:ext cx="2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>
              <a:defPPr/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71" name="Line 17"/>
            <p:cNvSpPr>
              <a:spLocks noChangeShapeType="1"/>
            </p:cNvSpPr>
            <p:nvPr/>
          </p:nvSpPr>
          <p:spPr bwMode="auto">
            <a:xfrm rot="2278870">
              <a:off x="89" y="250"/>
              <a:ext cx="128" cy="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>
              <a:defPPr/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3072" name="Group 64"/>
          <p:cNvGrpSpPr/>
          <p:nvPr/>
        </p:nvGrpSpPr>
        <p:grpSpPr>
          <a:xfrm>
            <a:off x="6042025" y="3644900"/>
            <a:ext cx="2468563" cy="820738"/>
            <a:chOff x="0" y="0"/>
            <a:chExt cx="1296" cy="517"/>
          </a:xfrm>
        </p:grpSpPr>
        <p:sp>
          <p:nvSpPr>
            <p:cNvPr id="43073" name="AutoShape 19"/>
            <p:cNvSpPr>
              <a:spLocks noChangeArrowheads="1"/>
            </p:cNvSpPr>
            <p:nvPr/>
          </p:nvSpPr>
          <p:spPr bwMode="auto">
            <a:xfrm>
              <a:off x="386" y="211"/>
              <a:ext cx="322" cy="306"/>
            </a:xfrm>
            <a:prstGeom prst="pentagon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94" tIns="54046" rIns="108094" bIns="54046" anchor="ctr"/>
            <a:lstStyle>
              <a:defPPr/>
              <a:lvl1pPr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1pPr>
              <a:lvl2pPr marL="878205" indent="-336550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2pPr>
              <a:lvl3pPr marL="135128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3pPr>
              <a:lvl4pPr marL="189230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4pPr>
              <a:lvl5pPr marL="243205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5pPr>
              <a:lvl6pPr marL="28892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6pPr>
              <a:lvl7pPr marL="33464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7pPr>
              <a:lvl8pPr marL="38036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8pPr>
              <a:lvl9pPr marL="42608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081405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74" name="Rectangle 20"/>
            <p:cNvSpPr>
              <a:spLocks noChangeArrowheads="1"/>
            </p:cNvSpPr>
            <p:nvPr/>
          </p:nvSpPr>
          <p:spPr bwMode="auto">
            <a:xfrm>
              <a:off x="974" y="238"/>
              <a:ext cx="322" cy="1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94" tIns="54046" rIns="108094" bIns="54046" anchor="ctr"/>
            <a:lstStyle>
              <a:defPPr/>
              <a:lvl1pPr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1pPr>
              <a:lvl2pPr marL="878205" indent="-336550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2pPr>
              <a:lvl3pPr marL="135128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3pPr>
              <a:lvl4pPr marL="189230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4pPr>
              <a:lvl5pPr marL="243205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5pPr>
              <a:lvl6pPr marL="28892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6pPr>
              <a:lvl7pPr marL="33464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7pPr>
              <a:lvl8pPr marL="38036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8pPr>
              <a:lvl9pPr marL="42608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081405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G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75" name="Oval 21"/>
            <p:cNvSpPr>
              <a:spLocks noChangeArrowheads="1"/>
            </p:cNvSpPr>
            <p:nvPr/>
          </p:nvSpPr>
          <p:spPr bwMode="auto">
            <a:xfrm>
              <a:off x="0" y="0"/>
              <a:ext cx="205" cy="205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94" tIns="54046" rIns="108094" bIns="54046" anchor="ctr"/>
            <a:lstStyle>
              <a:defPPr/>
              <a:lvl1pPr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1pPr>
              <a:lvl2pPr marL="878205" indent="-336550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2pPr>
              <a:lvl3pPr marL="135128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3pPr>
              <a:lvl4pPr marL="189230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4pPr>
              <a:lvl5pPr marL="243205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5pPr>
              <a:lvl6pPr marL="28892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6pPr>
              <a:lvl7pPr marL="33464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7pPr>
              <a:lvl8pPr marL="38036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8pPr>
              <a:lvl9pPr marL="42608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081405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76" name="Line 22"/>
            <p:cNvSpPr>
              <a:spLocks noChangeShapeType="1"/>
            </p:cNvSpPr>
            <p:nvPr/>
          </p:nvSpPr>
          <p:spPr bwMode="auto">
            <a:xfrm>
              <a:off x="710" y="329"/>
              <a:ext cx="2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>
              <a:defPPr/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77" name="Line 23"/>
            <p:cNvSpPr>
              <a:spLocks noChangeShapeType="1"/>
            </p:cNvSpPr>
            <p:nvPr/>
          </p:nvSpPr>
          <p:spPr bwMode="auto">
            <a:xfrm rot="2278870">
              <a:off x="78" y="252"/>
              <a:ext cx="164" cy="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>
              <a:defPPr/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3078" name="Group 70"/>
          <p:cNvGrpSpPr/>
          <p:nvPr/>
        </p:nvGrpSpPr>
        <p:grpSpPr>
          <a:xfrm>
            <a:off x="6120120" y="4596781"/>
            <a:ext cx="2390468" cy="814372"/>
            <a:chOff x="41" y="5"/>
            <a:chExt cx="1255" cy="512"/>
          </a:xfrm>
        </p:grpSpPr>
        <p:sp>
          <p:nvSpPr>
            <p:cNvPr id="43079" name="AutoShape 25"/>
            <p:cNvSpPr>
              <a:spLocks noChangeArrowheads="1"/>
            </p:cNvSpPr>
            <p:nvPr/>
          </p:nvSpPr>
          <p:spPr bwMode="auto">
            <a:xfrm>
              <a:off x="386" y="211"/>
              <a:ext cx="322" cy="306"/>
            </a:xfrm>
            <a:prstGeom prst="pentagon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94" tIns="54046" rIns="108094" bIns="54046" anchor="ctr"/>
            <a:lstStyle>
              <a:defPPr/>
              <a:lvl1pPr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1pPr>
              <a:lvl2pPr marL="878205" indent="-336550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2pPr>
              <a:lvl3pPr marL="135128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3pPr>
              <a:lvl4pPr marL="189230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4pPr>
              <a:lvl5pPr marL="243205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5pPr>
              <a:lvl6pPr marL="28892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6pPr>
              <a:lvl7pPr marL="33464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7pPr>
              <a:lvl8pPr marL="38036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8pPr>
              <a:lvl9pPr marL="42608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081405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80" name="Rectangle 26"/>
            <p:cNvSpPr>
              <a:spLocks noChangeArrowheads="1"/>
            </p:cNvSpPr>
            <p:nvPr/>
          </p:nvSpPr>
          <p:spPr bwMode="auto">
            <a:xfrm>
              <a:off x="974" y="238"/>
              <a:ext cx="322" cy="17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94" tIns="54046" rIns="108094" bIns="54046" anchor="ctr"/>
            <a:lstStyle>
              <a:defPPr/>
              <a:lvl1pPr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1pPr>
              <a:lvl2pPr marL="878205" indent="-336550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2pPr>
              <a:lvl3pPr marL="135128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3pPr>
              <a:lvl4pPr marL="189230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4pPr>
              <a:lvl5pPr marL="243205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5pPr>
              <a:lvl6pPr marL="28892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6pPr>
              <a:lvl7pPr marL="33464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7pPr>
              <a:lvl8pPr marL="38036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8pPr>
              <a:lvl9pPr marL="42608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081405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81" name="Oval 27"/>
            <p:cNvSpPr>
              <a:spLocks noChangeArrowheads="1"/>
            </p:cNvSpPr>
            <p:nvPr/>
          </p:nvSpPr>
          <p:spPr bwMode="auto">
            <a:xfrm>
              <a:off x="41" y="5"/>
              <a:ext cx="205" cy="205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08094" tIns="54046" rIns="108094" bIns="54046" anchor="ctr"/>
            <a:lstStyle>
              <a:defPPr/>
              <a:lvl1pPr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1pPr>
              <a:lvl2pPr marL="878205" indent="-336550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2pPr>
              <a:lvl3pPr marL="135128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3pPr>
              <a:lvl4pPr marL="189230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4pPr>
              <a:lvl5pPr marL="2432050" indent="-269875" defTabSz="1081405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5pPr>
              <a:lvl6pPr marL="28892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6pPr>
              <a:lvl7pPr marL="33464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7pPr>
              <a:lvl8pPr marL="38036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8pPr>
              <a:lvl9pPr marL="4260850" indent="-269875" defTabSz="108140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081405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82" name="Line 28"/>
            <p:cNvSpPr>
              <a:spLocks noChangeShapeType="1"/>
            </p:cNvSpPr>
            <p:nvPr/>
          </p:nvSpPr>
          <p:spPr bwMode="auto">
            <a:xfrm>
              <a:off x="710" y="329"/>
              <a:ext cx="2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>
              <a:defPPr/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83" name="Line 29"/>
            <p:cNvSpPr>
              <a:spLocks noChangeShapeType="1"/>
            </p:cNvSpPr>
            <p:nvPr/>
          </p:nvSpPr>
          <p:spPr bwMode="auto">
            <a:xfrm rot="2278870">
              <a:off x="114" y="265"/>
              <a:ext cx="135" cy="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>
              <a:defPPr/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3084" name="Line 30"/>
          <p:cNvSpPr>
            <a:spLocks noChangeShapeType="1"/>
          </p:cNvSpPr>
          <p:nvPr/>
        </p:nvSpPr>
        <p:spPr bwMode="auto">
          <a:xfrm flipH="1">
            <a:off x="6346825" y="3487738"/>
            <a:ext cx="557213" cy="1889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54" tIns="46027" rIns="92054" bIns="46027" anchor="b"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085" name="Line 31"/>
          <p:cNvSpPr>
            <a:spLocks noChangeShapeType="1"/>
          </p:cNvSpPr>
          <p:nvPr/>
        </p:nvSpPr>
        <p:spPr bwMode="auto">
          <a:xfrm flipH="1">
            <a:off x="6477000" y="4460875"/>
            <a:ext cx="439738" cy="217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54" tIns="46027" rIns="92054" bIns="46027" anchor="b"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086" name="Line 32"/>
          <p:cNvSpPr>
            <a:spLocks noChangeShapeType="1"/>
          </p:cNvSpPr>
          <p:nvPr/>
        </p:nvSpPr>
        <p:spPr bwMode="auto">
          <a:xfrm flipH="1">
            <a:off x="6188075" y="5407025"/>
            <a:ext cx="746125" cy="279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54" tIns="46027" rIns="92054" bIns="46027" anchor="b"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087" name="Line 36"/>
          <p:cNvSpPr>
            <a:spLocks noChangeShapeType="1"/>
          </p:cNvSpPr>
          <p:nvPr/>
        </p:nvSpPr>
        <p:spPr bwMode="auto">
          <a:xfrm flipH="1">
            <a:off x="6357938" y="2470150"/>
            <a:ext cx="493713" cy="2079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54" tIns="46027" rIns="92054" bIns="46027" anchor="b"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3088" name="Group 80"/>
          <p:cNvGrpSpPr/>
          <p:nvPr/>
        </p:nvGrpSpPr>
        <p:grpSpPr>
          <a:xfrm>
            <a:off x="8872538" y="1723073"/>
            <a:ext cx="2684179" cy="3851275"/>
            <a:chOff x="0" y="0"/>
            <a:chExt cx="3205" cy="6066"/>
          </a:xfrm>
        </p:grpSpPr>
        <p:grpSp>
          <p:nvGrpSpPr>
            <p:cNvPr id="27677" name="Group 81"/>
            <p:cNvGrpSpPr/>
            <p:nvPr/>
          </p:nvGrpSpPr>
          <p:grpSpPr>
            <a:xfrm>
              <a:off x="28" y="1870"/>
              <a:ext cx="3177" cy="1167"/>
              <a:chOff x="0" y="0"/>
              <a:chExt cx="1295" cy="515"/>
            </a:xfrm>
          </p:grpSpPr>
          <p:sp>
            <p:nvSpPr>
              <p:cNvPr id="27699" name="AutoShape 39"/>
              <p:cNvSpPr/>
              <p:nvPr/>
            </p:nvSpPr>
            <p:spPr>
              <a:xfrm rot="10800000">
                <a:off x="587" y="0"/>
                <a:ext cx="322" cy="307"/>
              </a:xfrm>
              <a:prstGeom prst="pentagon">
                <a:avLst/>
              </a:prstGeom>
              <a:solidFill>
                <a:srgbClr val="00CCFF"/>
              </a:solidFill>
              <a:ln w="9525">
                <a:noFill/>
              </a:ln>
            </p:spPr>
            <p:txBody>
              <a:bodyPr rot="10800000" wrap="none" lIns="108094" tIns="54046" rIns="108094" bIns="54046" anchor="ctr"/>
              <a:lstStyle>
                <a:defPPr/>
                <a:lvl1pPr marL="227330" indent="-22733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45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17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89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defTabSz="1081405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700" name="Rectangle 40"/>
              <p:cNvSpPr/>
              <p:nvPr/>
            </p:nvSpPr>
            <p:spPr>
              <a:xfrm rot="10800000">
                <a:off x="0" y="96"/>
                <a:ext cx="322" cy="178"/>
              </a:xfrm>
              <a:prstGeom prst="rect">
                <a:avLst/>
              </a:prstGeom>
              <a:solidFill>
                <a:srgbClr val="0000FF"/>
              </a:solidFill>
              <a:ln w="1270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wrap="none" lIns="108094" tIns="54046" rIns="108094" bIns="54046" anchor="ctr"/>
              <a:lstStyle>
                <a:defPPr/>
                <a:lvl1pPr marL="227330" indent="-22733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45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17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89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defTabSz="1081405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endParaRPr lang="en-US" altLang="en-US" sz="1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701" name="Oval 41"/>
              <p:cNvSpPr/>
              <p:nvPr/>
            </p:nvSpPr>
            <p:spPr>
              <a:xfrm rot="10800000">
                <a:off x="1090" y="310"/>
                <a:ext cx="205" cy="205"/>
              </a:xfrm>
              <a:prstGeom prst="ellipse">
                <a:avLst/>
              </a:prstGeom>
              <a:solidFill>
                <a:srgbClr val="FF99CC"/>
              </a:solidFill>
              <a:ln w="9525">
                <a:noFill/>
              </a:ln>
            </p:spPr>
            <p:txBody>
              <a:bodyPr rot="10800000" wrap="none" lIns="108094" tIns="54046" rIns="108094" bIns="54046" anchor="ctr"/>
              <a:lstStyle>
                <a:defPPr/>
                <a:lvl1pPr marL="227330" indent="-22733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45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17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89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defTabSz="1081405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093" name="Line 42"/>
              <p:cNvSpPr>
                <a:spLocks noChangeShapeType="1"/>
              </p:cNvSpPr>
              <p:nvPr/>
            </p:nvSpPr>
            <p:spPr bwMode="auto">
              <a:xfrm rot="10800000">
                <a:off x="336" y="192"/>
                <a:ext cx="2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defPPr/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094" name="Line 43"/>
              <p:cNvSpPr>
                <a:spLocks noChangeShapeType="1"/>
              </p:cNvSpPr>
              <p:nvPr/>
            </p:nvSpPr>
            <p:spPr bwMode="auto">
              <a:xfrm rot="13078870">
                <a:off x="1026" y="243"/>
                <a:ext cx="124" cy="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defPPr/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7678" name="Group 87"/>
            <p:cNvGrpSpPr/>
            <p:nvPr/>
          </p:nvGrpSpPr>
          <p:grpSpPr>
            <a:xfrm>
              <a:off x="0" y="299"/>
              <a:ext cx="3175" cy="1226"/>
              <a:chOff x="0" y="0"/>
              <a:chExt cx="1294" cy="516"/>
            </a:xfrm>
          </p:grpSpPr>
          <p:sp>
            <p:nvSpPr>
              <p:cNvPr id="27694" name="AutoShape 45"/>
              <p:cNvSpPr/>
              <p:nvPr/>
            </p:nvSpPr>
            <p:spPr>
              <a:xfrm rot="10800000">
                <a:off x="587" y="0"/>
                <a:ext cx="322" cy="306"/>
              </a:xfrm>
              <a:prstGeom prst="pentagon">
                <a:avLst/>
              </a:prstGeom>
              <a:solidFill>
                <a:srgbClr val="00CCFF"/>
              </a:solidFill>
              <a:ln w="9525">
                <a:noFill/>
              </a:ln>
            </p:spPr>
            <p:txBody>
              <a:bodyPr rot="10800000" wrap="none" lIns="108094" tIns="54046" rIns="108094" bIns="54046" anchor="ctr"/>
              <a:lstStyle>
                <a:defPPr/>
                <a:lvl1pPr marL="227330" indent="-22733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45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17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89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defTabSz="1081405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95" name="Rectangle 46"/>
              <p:cNvSpPr/>
              <p:nvPr/>
            </p:nvSpPr>
            <p:spPr>
              <a:xfrm rot="10800000">
                <a:off x="0" y="96"/>
                <a:ext cx="322" cy="176"/>
              </a:xfrm>
              <a:prstGeom prst="rect">
                <a:avLst/>
              </a:prstGeom>
              <a:solidFill>
                <a:srgbClr val="00FFFF"/>
              </a:solidFill>
              <a:ln w="1270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wrap="none" lIns="108094" tIns="54046" rIns="108094" bIns="54046" anchor="ctr"/>
              <a:lstStyle>
                <a:defPPr/>
                <a:lvl1pPr marL="227330" indent="-22733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45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17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89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defTabSz="1081405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</a:t>
                </a:r>
                <a:endParaRPr lang="en-US" altLang="en-US" sz="1800" b="1">
                  <a:solidFill>
                    <a:srgbClr val="FF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96" name="Oval 47"/>
              <p:cNvSpPr/>
              <p:nvPr/>
            </p:nvSpPr>
            <p:spPr>
              <a:xfrm rot="10800000">
                <a:off x="1089" y="311"/>
                <a:ext cx="205" cy="205"/>
              </a:xfrm>
              <a:prstGeom prst="ellipse">
                <a:avLst/>
              </a:prstGeom>
              <a:solidFill>
                <a:srgbClr val="FF99CC"/>
              </a:solidFill>
              <a:ln w="9525">
                <a:noFill/>
              </a:ln>
            </p:spPr>
            <p:txBody>
              <a:bodyPr rot="10800000" wrap="none" lIns="108094" tIns="54046" rIns="108094" bIns="54046" anchor="ctr"/>
              <a:lstStyle>
                <a:defPPr/>
                <a:lvl1pPr marL="227330" indent="-22733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45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17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89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defTabSz="1081405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099" name="Line 48"/>
              <p:cNvSpPr>
                <a:spLocks noChangeShapeType="1"/>
              </p:cNvSpPr>
              <p:nvPr/>
            </p:nvSpPr>
            <p:spPr bwMode="auto">
              <a:xfrm rot="10800000">
                <a:off x="336" y="192"/>
                <a:ext cx="2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defPPr/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100" name="Line 49"/>
              <p:cNvSpPr>
                <a:spLocks noChangeShapeType="1"/>
              </p:cNvSpPr>
              <p:nvPr/>
            </p:nvSpPr>
            <p:spPr bwMode="auto">
              <a:xfrm rot="13078870">
                <a:off x="1064" y="223"/>
                <a:ext cx="154" cy="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defPPr/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7679" name="AutoShape 50"/>
            <p:cNvSpPr/>
            <p:nvPr/>
          </p:nvSpPr>
          <p:spPr>
            <a:xfrm rot="10800000">
              <a:off x="1465" y="4993"/>
              <a:ext cx="791" cy="638"/>
            </a:xfrm>
            <a:prstGeom prst="pentagon">
              <a:avLst/>
            </a:prstGeom>
            <a:solidFill>
              <a:srgbClr val="00CCFF"/>
            </a:solidFill>
            <a:ln w="9525">
              <a:noFill/>
            </a:ln>
          </p:spPr>
          <p:txBody>
            <a:bodyPr rot="10800000" wrap="none" lIns="108094" tIns="54046" rIns="108094" bIns="54046" anchor="ctr"/>
            <a:lstStyle>
              <a:defPPr/>
              <a:lvl1pPr marL="227330" indent="-22733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5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1081405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zh-CN" altLang="en-US" sz="1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80" name="Rectangle 51"/>
            <p:cNvSpPr/>
            <p:nvPr/>
          </p:nvSpPr>
          <p:spPr>
            <a:xfrm rot="10800000">
              <a:off x="27" y="5193"/>
              <a:ext cx="791" cy="365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wrap="none" lIns="108094" tIns="54046" rIns="108094" bIns="54046" anchor="ctr"/>
            <a:lstStyle>
              <a:defPPr/>
              <a:lvl1pPr marL="227330" indent="-22733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5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1081405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G</a:t>
              </a:r>
              <a:endParaRPr lang="en-US" altLang="en-US" sz="1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81" name="Oval 52"/>
            <p:cNvSpPr/>
            <p:nvPr/>
          </p:nvSpPr>
          <p:spPr>
            <a:xfrm rot="10800000">
              <a:off x="2696" y="5641"/>
              <a:ext cx="504" cy="425"/>
            </a:xfrm>
            <a:prstGeom prst="ellipse">
              <a:avLst/>
            </a:prstGeom>
            <a:solidFill>
              <a:srgbClr val="FF99CC"/>
            </a:solidFill>
            <a:ln w="9525">
              <a:noFill/>
            </a:ln>
          </p:spPr>
          <p:txBody>
            <a:bodyPr rot="10800000" wrap="none" lIns="108094" tIns="54046" rIns="108094" bIns="54046" anchor="ctr"/>
            <a:lstStyle>
              <a:defPPr/>
              <a:lvl1pPr marL="227330" indent="-22733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5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1081405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zh-CN" altLang="en-US" sz="1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104" name="Line 53"/>
            <p:cNvSpPr>
              <a:spLocks noChangeShapeType="1"/>
            </p:cNvSpPr>
            <p:nvPr/>
          </p:nvSpPr>
          <p:spPr bwMode="auto">
            <a:xfrm rot="10800000">
              <a:off x="851" y="5393"/>
              <a:ext cx="6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>
              <a:defPPr/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105" name="Line 54"/>
            <p:cNvSpPr>
              <a:spLocks noChangeShapeType="1"/>
            </p:cNvSpPr>
            <p:nvPr/>
          </p:nvSpPr>
          <p:spPr bwMode="auto">
            <a:xfrm rot="13020000">
              <a:off x="2606" y="5458"/>
              <a:ext cx="259" cy="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>
              <a:defPPr/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7684" name="Group 98"/>
            <p:cNvGrpSpPr/>
            <p:nvPr/>
          </p:nvGrpSpPr>
          <p:grpSpPr>
            <a:xfrm>
              <a:off x="1" y="3355"/>
              <a:ext cx="3175" cy="1247"/>
              <a:chOff x="0" y="0"/>
              <a:chExt cx="1294" cy="516"/>
            </a:xfrm>
          </p:grpSpPr>
          <p:sp>
            <p:nvSpPr>
              <p:cNvPr id="27689" name="AutoShape 56"/>
              <p:cNvSpPr/>
              <p:nvPr/>
            </p:nvSpPr>
            <p:spPr>
              <a:xfrm rot="10800000">
                <a:off x="587" y="0"/>
                <a:ext cx="322" cy="305"/>
              </a:xfrm>
              <a:prstGeom prst="pentagon">
                <a:avLst/>
              </a:prstGeom>
              <a:solidFill>
                <a:srgbClr val="00CCFF"/>
              </a:solidFill>
              <a:ln w="9525">
                <a:noFill/>
              </a:ln>
            </p:spPr>
            <p:txBody>
              <a:bodyPr rot="10800000" wrap="none" lIns="108094" tIns="54046" rIns="108094" bIns="54046" anchor="ctr"/>
              <a:lstStyle>
                <a:defPPr/>
                <a:lvl1pPr marL="227330" indent="-22733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45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17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89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defTabSz="1081405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90" name="Rectangle 57"/>
              <p:cNvSpPr/>
              <p:nvPr/>
            </p:nvSpPr>
            <p:spPr>
              <a:xfrm rot="10800000">
                <a:off x="0" y="96"/>
                <a:ext cx="322" cy="176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wrap="none" lIns="108094" tIns="54046" rIns="108094" bIns="54046" anchor="ctr"/>
              <a:lstStyle>
                <a:defPPr/>
                <a:lvl1pPr marL="227330" indent="-22733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45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17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89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defTabSz="1081405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6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</a:t>
                </a:r>
                <a:endParaRPr lang="en-US" altLang="en-US" sz="1800" b="1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91" name="Oval 58"/>
              <p:cNvSpPr/>
              <p:nvPr/>
            </p:nvSpPr>
            <p:spPr>
              <a:xfrm rot="10800000">
                <a:off x="1089" y="311"/>
                <a:ext cx="205" cy="205"/>
              </a:xfrm>
              <a:prstGeom prst="ellipse">
                <a:avLst/>
              </a:prstGeom>
              <a:solidFill>
                <a:srgbClr val="FF99CC"/>
              </a:solidFill>
              <a:ln w="9525">
                <a:noFill/>
              </a:ln>
            </p:spPr>
            <p:txBody>
              <a:bodyPr rot="10800000" wrap="none" lIns="108094" tIns="54046" rIns="108094" bIns="54046" anchor="ctr"/>
              <a:lstStyle>
                <a:defPPr/>
                <a:lvl1pPr marL="227330" indent="-22733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45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17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89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defTabSz="1081405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110" name="Line 59"/>
              <p:cNvSpPr>
                <a:spLocks noChangeShapeType="1"/>
              </p:cNvSpPr>
              <p:nvPr/>
            </p:nvSpPr>
            <p:spPr bwMode="auto">
              <a:xfrm rot="10800000">
                <a:off x="336" y="192"/>
                <a:ext cx="2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defPPr/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111" name="Line 60"/>
              <p:cNvSpPr>
                <a:spLocks noChangeShapeType="1"/>
              </p:cNvSpPr>
              <p:nvPr/>
            </p:nvSpPr>
            <p:spPr bwMode="auto">
              <a:xfrm rot="13078870">
                <a:off x="1043" y="227"/>
                <a:ext cx="119" cy="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defPPr/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3112" name="Line 62"/>
            <p:cNvSpPr>
              <a:spLocks noChangeShapeType="1"/>
            </p:cNvSpPr>
            <p:nvPr/>
          </p:nvSpPr>
          <p:spPr bwMode="auto">
            <a:xfrm flipH="1">
              <a:off x="2104" y="0"/>
              <a:ext cx="591" cy="28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54" tIns="46027" rIns="92054" bIns="46027" anchor="b"/>
            <a:lstStyle>
              <a:defPPr/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113" name="Line 36"/>
            <p:cNvSpPr>
              <a:spLocks noChangeShapeType="1"/>
            </p:cNvSpPr>
            <p:nvPr/>
          </p:nvSpPr>
          <p:spPr bwMode="auto">
            <a:xfrm flipH="1">
              <a:off x="2106" y="1475"/>
              <a:ext cx="728" cy="4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54" tIns="46027" rIns="92054" bIns="46027" anchor="b"/>
            <a:lstStyle>
              <a:defPPr/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114" name="Line 36"/>
            <p:cNvSpPr>
              <a:spLocks noChangeShapeType="1"/>
            </p:cNvSpPr>
            <p:nvPr/>
          </p:nvSpPr>
          <p:spPr bwMode="auto">
            <a:xfrm flipH="1">
              <a:off x="2065" y="2948"/>
              <a:ext cx="770" cy="3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54" tIns="46027" rIns="92054" bIns="46027" anchor="b"/>
            <a:lstStyle>
              <a:defPPr/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115" name="Line 36"/>
            <p:cNvSpPr>
              <a:spLocks noChangeShapeType="1"/>
            </p:cNvSpPr>
            <p:nvPr/>
          </p:nvSpPr>
          <p:spPr bwMode="auto">
            <a:xfrm flipH="1">
              <a:off x="2042" y="4583"/>
              <a:ext cx="792" cy="4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54" tIns="46027" rIns="92054" bIns="46027" anchor="b"/>
            <a:lstStyle>
              <a:defPPr/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3116" name="Text Box 96"/>
          <p:cNvSpPr txBox="1">
            <a:spLocks noChangeArrowheads="1"/>
          </p:cNvSpPr>
          <p:nvPr/>
        </p:nvSpPr>
        <p:spPr bwMode="auto">
          <a:xfrm>
            <a:off x="5832475" y="5858510"/>
            <a:ext cx="6125845" cy="75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108094" tIns="54046" rIns="108094" bIns="54046">
            <a:spAutoFit/>
          </a:bodyPr>
          <a:lstStyle>
            <a:defPPr/>
            <a:lvl1pPr defTabSz="1081405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78205" indent="-336550" defTabSz="1081405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51280" indent="-269875" defTabSz="108140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92300" indent="-269875" defTabSz="108140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2050" indent="-269875" defTabSz="1081405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89250" indent="-269875" defTabSz="1081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46450" indent="-269875" defTabSz="1081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03650" indent="-269875" defTabSz="1081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60850" indent="-269875" defTabSz="1081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081405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DNA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由</a:t>
            </a:r>
            <a:r>
              <a:rPr kumimoji="0" lang="zh-CN" altLang="en-US" sz="28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kumimoji="0" lang="en-U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2 </a:t>
            </a:r>
            <a:r>
              <a:rPr kumimoji="0" lang="en-US" altLang="en-US" sz="28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条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脱氧核苷酸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链组成。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Line 9"/>
          <p:cNvSpPr>
            <a:spLocks noChangeShapeType="1"/>
          </p:cNvSpPr>
          <p:nvPr/>
        </p:nvSpPr>
        <p:spPr bwMode="auto">
          <a:xfrm>
            <a:off x="2088515" y="2187575"/>
            <a:ext cx="37274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088515" y="3235325"/>
            <a:ext cx="37274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2088515" y="4272915"/>
            <a:ext cx="37274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2080895" y="5269230"/>
            <a:ext cx="37274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6419215" y="2177415"/>
            <a:ext cx="37274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6386195" y="3215640"/>
            <a:ext cx="37274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6427470" y="4210050"/>
            <a:ext cx="37274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473825" y="5133340"/>
            <a:ext cx="37274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0734040" y="2170430"/>
            <a:ext cx="37274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0695305" y="3173730"/>
            <a:ext cx="37274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10695305" y="4141470"/>
            <a:ext cx="37274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0734040" y="5138420"/>
            <a:ext cx="37274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/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823" name="Line 87"/>
          <p:cNvSpPr/>
          <p:nvPr/>
        </p:nvSpPr>
        <p:spPr>
          <a:xfrm flipH="1" flipV="1">
            <a:off x="8869045" y="5400040"/>
            <a:ext cx="448310" cy="17716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p/>
        </p:txBody>
      </p:sp>
      <p:sp>
        <p:nvSpPr>
          <p:cNvPr id="33824" name="Text Box 88"/>
          <p:cNvSpPr txBox="1"/>
          <p:nvPr/>
        </p:nvSpPr>
        <p:spPr>
          <a:xfrm>
            <a:off x="9534525" y="5456082"/>
            <a:ext cx="1293495" cy="523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氢键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4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4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7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0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3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8" dur="500"/>
                                        <p:tgtEl>
                                          <p:spTgt spid="4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1" grpId="0" bldLvl="0" animBg="1"/>
      <p:bldP spid="43042" grpId="0" bldLvl="0" animBg="1"/>
      <p:bldP spid="43057" grpId="0" bldLvl="0" animBg="1"/>
      <p:bldP spid="43116" grpId="0" bldLvl="0" animBg="1"/>
      <p:bldP spid="338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897146061847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1745" y="2045970"/>
            <a:ext cx="4170680" cy="33997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296410" y="982345"/>
            <a:ext cx="4334510" cy="103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108094" tIns="54046" rIns="108094" bIns="54046">
            <a:spAutoFit/>
          </a:bodyPr>
          <a:lstStyle>
            <a:defPPr/>
            <a:lvl1pPr defTabSz="1081405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78205" indent="-336550" defTabSz="1081405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51280" indent="-269875" defTabSz="108140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92300" indent="-269875" defTabSz="108140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2050" indent="-269875" defTabSz="1081405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89250" indent="-269875" defTabSz="1081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46450" indent="-269875" defTabSz="1081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03650" indent="-269875" defTabSz="1081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60850" indent="-269875" defTabSz="1081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08140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DNA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双螺旋结构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8676" name="Picture 85" descr="DNA_rotating_hg_cl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260" y="2013585"/>
            <a:ext cx="4011295" cy="34315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图片 13314" descr="gbba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575" y="58738"/>
            <a:ext cx="12163425" cy="688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TextBox 1"/>
          <p:cNvSpPr/>
          <p:nvPr>
            <p:custDataLst>
              <p:tags r:id="rId3"/>
            </p:custDataLst>
          </p:nvPr>
        </p:nvSpPr>
        <p:spPr>
          <a:xfrm>
            <a:off x="284163" y="1533525"/>
            <a:ext cx="773112" cy="35385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/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两种核酸的比较</a:t>
            </a:r>
            <a:endParaRPr lang="zh-CN" altLang="en-US" sz="32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36868" name="表格 36867"/>
          <p:cNvGraphicFramePr/>
          <p:nvPr/>
        </p:nvGraphicFramePr>
        <p:xfrm>
          <a:off x="1057275" y="617855"/>
          <a:ext cx="10934700" cy="6196965"/>
        </p:xfrm>
        <a:graphic>
          <a:graphicData uri="http://schemas.openxmlformats.org/drawingml/2006/table">
            <a:tbl>
              <a:tblPr/>
              <a:tblGrid>
                <a:gridCol w="636588"/>
                <a:gridCol w="1652587"/>
                <a:gridCol w="5045075"/>
                <a:gridCol w="3600450"/>
              </a:tblGrid>
              <a:tr h="510540">
                <a:tc gridSpan="2">
                  <a:txBody>
                    <a:bodyPr/>
                    <a:p>
                      <a:pPr lvl="0" algn="ctr" eaLnBrk="1" hangingPunct="1">
                        <a:buNone/>
                      </a:pPr>
                      <a:endParaRPr lang="zh-CN" altLang="en-US" sz="24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sz="24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脱氧核糖核酸（</a:t>
                      </a:r>
                      <a:r>
                        <a:rPr lang="en-US" altLang="zh-CN" sz="24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DNA</a:t>
                      </a:r>
                      <a:r>
                        <a:rPr lang="zh-CN" altLang="en-US" sz="24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24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sz="24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核糖核酸（</a:t>
                      </a:r>
                      <a:r>
                        <a:rPr lang="en-US" altLang="zh-CN" sz="24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RNA</a:t>
                      </a:r>
                      <a:r>
                        <a:rPr lang="zh-CN" altLang="en-US" sz="24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24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</a:tr>
              <a:tr h="457200">
                <a:tc gridSpan="2"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sz="2400" b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元素组成</a:t>
                      </a:r>
                      <a:endParaRPr lang="zh-CN" altLang="en-US" sz="2400" b="1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en-US" altLang="zh-CN" sz="2400" b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zh-CN" altLang="en-US" sz="2400" b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2400" b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H</a:t>
                      </a:r>
                      <a:r>
                        <a:rPr lang="zh-CN" altLang="en-US" sz="2400" b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2400" b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O</a:t>
                      </a:r>
                      <a:r>
                        <a:rPr lang="zh-CN" altLang="en-US" sz="2400" b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2400" b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N</a:t>
                      </a:r>
                      <a:r>
                        <a:rPr lang="zh-CN" altLang="en-US" sz="2400" b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2400" b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</a:t>
                      </a:r>
                      <a:endParaRPr lang="zh-CN" altLang="en-US" sz="2400" b="1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>
                    <a:lnL>
                      <a:noFill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gridSpan="2"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基本组成单位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种脱氧核苷酸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种核糖核苷酸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457200">
                <a:tc rowSpan="4"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sz="2000" b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组成</a:t>
                      </a:r>
                      <a:endParaRPr lang="zh-CN" altLang="en-US" sz="2000" b="1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sz="2400" b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磷酸</a:t>
                      </a:r>
                      <a:endParaRPr lang="zh-CN" altLang="en-US" sz="2400" b="1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gridSpan="2"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sz="2400" b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都有磷酸</a:t>
                      </a:r>
                      <a:endParaRPr lang="zh-CN" altLang="en-US" sz="2400" b="1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五碳糖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脱氧核糖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核糖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457200"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含氮碱基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gridSpan="2"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sz="2400" b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都有腺嘌呤（</a:t>
                      </a:r>
                      <a:r>
                        <a:rPr lang="en-US" altLang="zh-CN" sz="2400" b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zh-CN" altLang="en-US" sz="2400" b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）、鸟嘌呤（</a:t>
                      </a:r>
                      <a:r>
                        <a:rPr lang="en-US" altLang="zh-CN" sz="2400" b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G</a:t>
                      </a:r>
                      <a:r>
                        <a:rPr lang="zh-CN" altLang="en-US" sz="2400" b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）、胞嘧啶（</a:t>
                      </a:r>
                      <a:r>
                        <a:rPr lang="en-US" altLang="zh-CN" sz="2400" b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zh-CN" altLang="en-US" sz="2400" b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2400" b="1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胸腺嘧啶（</a:t>
                      </a: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T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尿嘧啶（</a:t>
                      </a: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U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822325">
                <a:tc rowSpan="2" gridSpan="2"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sz="2400" b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分布</a:t>
                      </a:r>
                      <a:endParaRPr lang="zh-CN" altLang="en-US" sz="2400" b="1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rowSpan="2" hMerge="1">
                  <a:tcPr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sz="2400" b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真核：主要存在于细胞核中，少量存在于线粒体和叶绿体中</a:t>
                      </a:r>
                      <a:endParaRPr lang="zh-CN" altLang="en-US" sz="2400" b="1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sz="2400" b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主要存在于细胞质中</a:t>
                      </a:r>
                      <a:endParaRPr lang="zh-CN" altLang="en-US" sz="2400" b="1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823913">
                <a:tc vMerge="1" gridSpan="2">
                  <a:tcPr marT="45716" marB="45716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vMerge="1" hMerge="1">
                  <a:tcPr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sz="2400" b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原核：主要存在于拟核</a:t>
                      </a:r>
                      <a:endParaRPr lang="zh-CN" altLang="en-US" sz="2400" b="1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vMerge="1">
                  <a:tcPr marT="45716" marB="45716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457200">
                <a:tc gridSpan="2"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sz="2400" b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结构</a:t>
                      </a:r>
                      <a:endParaRPr lang="zh-CN" altLang="en-US" sz="2400" b="1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sz="2400" b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两条脱氧核苷酸链构成双螺旋结构</a:t>
                      </a:r>
                      <a:endParaRPr lang="zh-CN" altLang="en-US" sz="2400" b="1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sz="2400" b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一条核糖核苷酸链</a:t>
                      </a:r>
                      <a:endParaRPr lang="zh-CN" altLang="en-US" sz="2400" b="1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6311900" y="1196975"/>
            <a:ext cx="2592705" cy="3600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401185" y="3013075"/>
            <a:ext cx="6497320" cy="3600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438900" y="2070735"/>
            <a:ext cx="2592705" cy="3600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904605" y="2531110"/>
            <a:ext cx="2592705" cy="3600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813935" y="2531110"/>
            <a:ext cx="2592705" cy="3600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406775" y="5533390"/>
            <a:ext cx="4846320" cy="3600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724265" y="5533390"/>
            <a:ext cx="3116580" cy="3600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813935" y="1557020"/>
            <a:ext cx="2592705" cy="4076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904605" y="1557020"/>
            <a:ext cx="2593340" cy="514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724265" y="3528060"/>
            <a:ext cx="2592705" cy="3600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693285" y="3528060"/>
            <a:ext cx="2592705" cy="3600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354195" y="4859020"/>
            <a:ext cx="3052445" cy="391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724265" y="4498975"/>
            <a:ext cx="2772410" cy="3600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544570" y="3888105"/>
            <a:ext cx="4709160" cy="772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 fill="hold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" grpId="1" animBg="1"/>
      <p:bldP spid="3" grpId="1" animBg="1"/>
      <p:bldP spid="4" grpId="1" animBg="1"/>
      <p:bldP spid="5" grpId="1" animBg="1"/>
      <p:bldP spid="6" grpId="1" animBg="1"/>
      <p:bldP spid="7" grpId="1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8914" name="Group 4"/>
          <p:cNvGrpSpPr/>
          <p:nvPr/>
        </p:nvGrpSpPr>
        <p:grpSpPr>
          <a:xfrm>
            <a:off x="7350125" y="1622425"/>
            <a:ext cx="2809875" cy="2001838"/>
            <a:chOff x="-132" y="-258"/>
            <a:chExt cx="1318" cy="919"/>
          </a:xfrm>
        </p:grpSpPr>
        <p:sp>
          <p:nvSpPr>
            <p:cNvPr id="38915" name="AutoShape 5"/>
            <p:cNvSpPr/>
            <p:nvPr>
              <p:custDataLst>
                <p:tags r:id="rId1"/>
              </p:custDataLst>
            </p:nvPr>
          </p:nvSpPr>
          <p:spPr>
            <a:xfrm>
              <a:off x="-132" y="-258"/>
              <a:ext cx="1318" cy="919"/>
            </a:xfrm>
            <a:prstGeom prst="cloudCallout">
              <a:avLst>
                <a:gd name="adj1" fmla="val -82042"/>
                <a:gd name="adj2" fmla="val 93889"/>
              </a:avLst>
            </a:prstGeom>
            <a:solidFill>
              <a:srgbClr val="B9D6D8"/>
            </a:solidFill>
            <a:ln w="9525" cap="flat" cmpd="sng">
              <a:solidFill>
                <a:srgbClr val="FFFF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/>
              <a:endParaRPr lang="zh-CN" altLang="en-US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38916" name="Text Box 6"/>
            <p:cNvSpPr/>
            <p:nvPr>
              <p:custDataLst>
                <p:tags r:id="rId2"/>
              </p:custDataLst>
            </p:nvPr>
          </p:nvSpPr>
          <p:spPr>
            <a:xfrm>
              <a:off x="97" y="-140"/>
              <a:ext cx="1008" cy="6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algn="ctr" eaLnBrk="1" hangingPunct="1"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tx2"/>
                  </a:solidFill>
                  <a:latin typeface="宋体" panose="02010600030101010101" pitchFamily="2" charset="-122"/>
                  <a:ea typeface="PMingLiU" panose="02020500000000000000" pitchFamily="18" charset="-120"/>
                </a:rPr>
                <a:t>DNA</a:t>
              </a:r>
              <a:r>
                <a:rPr lang="zh-CN" altLang="en-US" sz="3200" b="1">
                  <a:solidFill>
                    <a:schemeClr val="tx2"/>
                  </a:solidFill>
                  <a:latin typeface="宋体" panose="02010600030101010101" pitchFamily="2" charset="-122"/>
                  <a:ea typeface="PMingLiU" panose="02020500000000000000" pitchFamily="18" charset="-120"/>
                </a:rPr>
                <a:t>：</a:t>
              </a:r>
              <a:endParaRPr lang="en-US" altLang="zh-CN" sz="3200" b="1">
                <a:solidFill>
                  <a:schemeClr val="tx2"/>
                </a:solidFill>
                <a:latin typeface="宋体" panose="02010600030101010101" pitchFamily="2" charset="-122"/>
                <a:ea typeface="PMingLiU" panose="02020500000000000000" pitchFamily="18" charset="-120"/>
              </a:endParaRPr>
            </a:p>
            <a:p>
              <a:pPr lvl="0" algn="ctr" eaLnBrk="1" hangingPunct="1">
                <a:spcBef>
                  <a:spcPct val="50000"/>
                </a:spcBef>
              </a:pPr>
              <a:r>
                <a:rPr lang="zh-CN" altLang="en-US" sz="3200" b="1">
                  <a:solidFill>
                    <a:schemeClr val="tx2"/>
                  </a:solidFill>
                  <a:latin typeface="宋体" panose="02010600030101010101" pitchFamily="2" charset="-122"/>
                  <a:ea typeface="PMingLiU" panose="02020500000000000000" pitchFamily="18" charset="-120"/>
                </a:rPr>
                <a:t>无数种</a:t>
              </a:r>
              <a:endParaRPr lang="zh-CN" altLang="en-US" sz="3200" b="1" baseline="30000">
                <a:solidFill>
                  <a:schemeClr val="tx2"/>
                </a:solidFill>
                <a:latin typeface="宋体" panose="02010600030101010101" pitchFamily="2" charset="-122"/>
                <a:ea typeface="PMingLiU" panose="02020500000000000000" pitchFamily="18" charset="-120"/>
              </a:endParaRPr>
            </a:p>
          </p:txBody>
        </p:sp>
      </p:grpSp>
      <p:pic>
        <p:nvPicPr>
          <p:cNvPr id="38917" name="图片 13314" descr="gbbar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575" y="58738"/>
            <a:ext cx="12163425" cy="688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8" name="矩形 1"/>
          <p:cNvSpPr/>
          <p:nvPr>
            <p:custDataLst>
              <p:tags r:id="rId5"/>
            </p:custDataLst>
          </p:nvPr>
        </p:nvSpPr>
        <p:spPr>
          <a:xfrm>
            <a:off x="1541463" y="811213"/>
            <a:ext cx="8064500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0" hangingPunct="0"/>
            <a:r>
              <a:rPr lang="zh-CN" altLang="en-US" sz="36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为什么</a:t>
            </a:r>
            <a:r>
              <a:rPr lang="en-US" altLang="zh-CN" sz="36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DNA</a:t>
            </a:r>
            <a:r>
              <a:rPr lang="zh-CN" altLang="en-US" sz="36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（或</a:t>
            </a:r>
            <a:r>
              <a:rPr lang="en-US" altLang="zh-CN" sz="36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RNA</a:t>
            </a:r>
            <a:r>
              <a:rPr lang="zh-CN" altLang="en-US" sz="36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）分子具有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多样性</a:t>
            </a:r>
            <a:r>
              <a:rPr lang="zh-CN" altLang="en-US" sz="36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36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8919" name="Group 4"/>
          <p:cNvGrpSpPr/>
          <p:nvPr/>
        </p:nvGrpSpPr>
        <p:grpSpPr>
          <a:xfrm>
            <a:off x="2159000" y="1695450"/>
            <a:ext cx="2809875" cy="2001838"/>
            <a:chOff x="-132" y="-258"/>
            <a:chExt cx="1318" cy="919"/>
          </a:xfrm>
        </p:grpSpPr>
        <p:sp>
          <p:nvSpPr>
            <p:cNvPr id="38920" name="AutoShape 5"/>
            <p:cNvSpPr/>
            <p:nvPr>
              <p:custDataLst>
                <p:tags r:id="rId6"/>
              </p:custDataLst>
            </p:nvPr>
          </p:nvSpPr>
          <p:spPr>
            <a:xfrm>
              <a:off x="-132" y="-258"/>
              <a:ext cx="1318" cy="919"/>
            </a:xfrm>
            <a:prstGeom prst="cloudCallout">
              <a:avLst>
                <a:gd name="adj1" fmla="val -82042"/>
                <a:gd name="adj2" fmla="val 93889"/>
              </a:avLst>
            </a:prstGeom>
            <a:solidFill>
              <a:srgbClr val="B9D6D8"/>
            </a:solidFill>
            <a:ln w="9525" cap="flat" cmpd="sng">
              <a:solidFill>
                <a:srgbClr val="FFFF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/>
              <a:endParaRPr lang="zh-CN" altLang="en-US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38921" name="Text Box 6"/>
            <p:cNvSpPr/>
            <p:nvPr>
              <p:custDataLst>
                <p:tags r:id="rId7"/>
              </p:custDataLst>
            </p:nvPr>
          </p:nvSpPr>
          <p:spPr>
            <a:xfrm>
              <a:off x="23" y="-62"/>
              <a:ext cx="1008" cy="4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algn="ctr" eaLnBrk="1" hangingPunct="1">
                <a:spcBef>
                  <a:spcPct val="50000"/>
                </a:spcBef>
              </a:pPr>
              <a:r>
                <a:rPr lang="zh-CN" altLang="en-US" sz="3200" b="1">
                  <a:solidFill>
                    <a:schemeClr val="tx2"/>
                  </a:solidFill>
                  <a:latin typeface="宋体" panose="02010600030101010101" pitchFamily="2" charset="-122"/>
                  <a:ea typeface="PMingLiU" panose="02020500000000000000" pitchFamily="18" charset="-120"/>
                </a:rPr>
                <a:t>脱氧核苷酸：</a:t>
              </a:r>
              <a:r>
                <a:rPr lang="en-US" altLang="zh-CN" sz="3200" b="1">
                  <a:solidFill>
                    <a:schemeClr val="tx2"/>
                  </a:solidFill>
                  <a:latin typeface="宋体" panose="02010600030101010101" pitchFamily="2" charset="-122"/>
                  <a:ea typeface="PMingLiU" panose="02020500000000000000" pitchFamily="18" charset="-120"/>
                </a:rPr>
                <a:t>4</a:t>
              </a:r>
              <a:r>
                <a:rPr lang="zh-CN" altLang="en-US" sz="3200" b="1">
                  <a:solidFill>
                    <a:schemeClr val="tx2"/>
                  </a:solidFill>
                  <a:latin typeface="宋体" panose="02010600030101010101" pitchFamily="2" charset="-122"/>
                  <a:ea typeface="PMingLiU" panose="02020500000000000000" pitchFamily="18" charset="-120"/>
                </a:rPr>
                <a:t>种</a:t>
              </a:r>
              <a:endParaRPr lang="zh-CN" altLang="en-US" sz="3200" b="1" baseline="30000">
                <a:solidFill>
                  <a:schemeClr val="tx2"/>
                </a:solidFill>
                <a:latin typeface="宋体" panose="02010600030101010101" pitchFamily="2" charset="-122"/>
                <a:ea typeface="PMingLiU" panose="02020500000000000000" pitchFamily="18" charset="-120"/>
              </a:endParaRPr>
            </a:p>
          </p:txBody>
        </p:sp>
      </p:grpSp>
      <p:sp>
        <p:nvSpPr>
          <p:cNvPr id="38922" name="AutoShape 7"/>
          <p:cNvSpPr/>
          <p:nvPr>
            <p:custDataLst>
              <p:tags r:id="rId8"/>
            </p:custDataLst>
          </p:nvPr>
        </p:nvSpPr>
        <p:spPr>
          <a:xfrm rot="-5100000" flipH="1">
            <a:off x="5930583" y="1741488"/>
            <a:ext cx="360362" cy="1909762"/>
          </a:xfrm>
          <a:prstGeom prst="curvedRightArrow">
            <a:avLst>
              <a:gd name="adj1" fmla="val 105991"/>
              <a:gd name="adj2" fmla="val 211982"/>
              <a:gd name="adj3" fmla="val 53087"/>
            </a:avLst>
          </a:prstGeom>
          <a:solidFill>
            <a:srgbClr val="99CCFF"/>
          </a:solidFill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38923" name="Text Box 11"/>
          <p:cNvSpPr/>
          <p:nvPr>
            <p:custDataLst>
              <p:tags r:id="rId9"/>
            </p:custDataLst>
          </p:nvPr>
        </p:nvSpPr>
        <p:spPr>
          <a:xfrm>
            <a:off x="2330450" y="5864225"/>
            <a:ext cx="8424863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PMingLiU" panose="02020500000000000000" pitchFamily="18" charset="-120"/>
              </a:rPr>
              <a:t>遗传信息蕴藏在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PMingLiU" panose="02020500000000000000" pitchFamily="18" charset="-120"/>
              </a:rPr>
              <a:t>核苷酸的排列顺序</a:t>
            </a:r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PMingLiU" panose="02020500000000000000" pitchFamily="18" charset="-120"/>
              </a:rPr>
              <a:t>中。</a:t>
            </a:r>
            <a:endParaRPr lang="zh-CN" altLang="en-US" sz="3200" b="1">
              <a:solidFill>
                <a:schemeClr val="tx2"/>
              </a:solidFill>
              <a:latin typeface="宋体" panose="02010600030101010101" pitchFamily="2" charset="-122"/>
              <a:ea typeface="PMingLiU" panose="02020500000000000000" pitchFamily="18" charset="-120"/>
            </a:endParaRPr>
          </a:p>
        </p:txBody>
      </p:sp>
      <p:sp>
        <p:nvSpPr>
          <p:cNvPr id="38924" name="Text Box 12"/>
          <p:cNvSpPr/>
          <p:nvPr>
            <p:custDataLst>
              <p:tags r:id="rId10"/>
            </p:custDataLst>
          </p:nvPr>
        </p:nvSpPr>
        <p:spPr>
          <a:xfrm>
            <a:off x="1541463" y="3954463"/>
            <a:ext cx="9831387" cy="17541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>
              <a:spcBef>
                <a:spcPct val="50000"/>
              </a:spcBef>
            </a:pPr>
            <a:r>
              <a:rPr lang="zh-CN" altLang="zh-CN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构成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DNA</a:t>
            </a:r>
            <a:r>
              <a:rPr lang="zh-CN" altLang="zh-CN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分子的</a:t>
            </a:r>
            <a:r>
              <a:rPr lang="zh-CN" altLang="zh-CN" sz="36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脱氧核苷酸数目、排列顺序</a:t>
            </a:r>
            <a:r>
              <a:rPr lang="zh-CN" altLang="zh-CN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不同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zh-CN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使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DNA</a:t>
            </a:r>
            <a:r>
              <a:rPr lang="zh-CN" altLang="zh-CN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分子具有多样性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r>
              <a:rPr lang="zh-CN" altLang="zh-CN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构成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RNA</a:t>
            </a:r>
            <a:r>
              <a:rPr lang="zh-CN" altLang="zh-CN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分子的</a:t>
            </a:r>
            <a:r>
              <a:rPr lang="zh-CN" altLang="zh-CN" sz="36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核糖核苷酸数目、排列顺序</a:t>
            </a:r>
            <a:r>
              <a:rPr lang="zh-CN" altLang="zh-CN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不同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zh-CN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使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RNA</a:t>
            </a:r>
            <a:r>
              <a:rPr lang="zh-CN" altLang="zh-CN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分子具有多样性。</a:t>
            </a:r>
            <a:endParaRPr lang="zh-CN" altLang="en-US" sz="32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 fill="hold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fill="hold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fill="hold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 fill="hold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 fill="hold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 bldLvl="0" animBg="1"/>
      <p:bldP spid="38923" grpId="0" animBg="1"/>
      <p:bldP spid="389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648335" y="96520"/>
            <a:ext cx="3863340" cy="83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108094" tIns="54046" rIns="108094" bIns="54046">
            <a:spAutoFit/>
          </a:bodyPr>
          <a:lstStyle>
            <a:defPPr/>
            <a:lvl1pPr defTabSz="1081405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78205" indent="-336550" defTabSz="1081405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51280" indent="-269875" defTabSz="108140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92300" indent="-269875" defTabSz="108140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2050" indent="-269875" defTabSz="1081405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89250" indent="-269875" defTabSz="1081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46450" indent="-269875" defTabSz="1081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03650" indent="-269875" defTabSz="1081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60850" indent="-269875" defTabSz="10814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08140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核酸的功能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933133" y="729298"/>
            <a:ext cx="9167812" cy="846455"/>
          </a:xfrm>
          <a:prstGeom prst="rect">
            <a:avLst/>
          </a:prstGeom>
          <a:noFill/>
          <a:ln w="9525">
            <a:noFill/>
          </a:ln>
        </p:spPr>
        <p:txBody>
          <a:bodyPr lIns="108119" tIns="54059" rIns="108119" bIns="54059">
            <a:spAutoFit/>
          </a:bodyPr>
          <a:lstStyle>
            <a:defPPr/>
          </a:lstStyle>
          <a:p>
            <a:pPr defTabSz="1081405" eaLnBrk="1" hangingPunct="1">
              <a:lnSpc>
                <a:spcPct val="150000"/>
              </a:lnSpc>
            </a:pP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）是细胞内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携带遗传信息</a:t>
            </a: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的物质；</a:t>
            </a:r>
            <a:endParaRPr lang="zh-CN" altLang="en-US" sz="3200" b="1">
              <a:solidFill>
                <a:srgbClr val="0000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933450" y="1576070"/>
            <a:ext cx="10144125" cy="10763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/>
            <a:lvl1pPr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5pPr>
            <a:lvl6pPr marL="2878455" indent="-5924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6pPr>
            <a:lvl7pPr marL="3335655" indent="-5924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7pPr>
            <a:lvl8pPr marL="3792855" indent="-5924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8pPr>
            <a:lvl9pPr marL="4250055" indent="-5924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）在生物体的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遗传、变异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蛋白质的生物合成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中具有极其重要的作用。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6082" name="Text Box 4"/>
          <p:cNvSpPr txBox="1"/>
          <p:nvPr/>
        </p:nvSpPr>
        <p:spPr>
          <a:xfrm>
            <a:off x="1859915" y="3638550"/>
            <a:ext cx="3613785" cy="839470"/>
          </a:xfrm>
          <a:prstGeom prst="rect">
            <a:avLst/>
          </a:prstGeom>
          <a:noFill/>
          <a:ln w="9525">
            <a:noFill/>
          </a:ln>
        </p:spPr>
        <p:txBody>
          <a:bodyPr wrap="square" lIns="108094" tIns="54046" rIns="108094" bIns="54046">
            <a:spAutoFit/>
          </a:bodyPr>
          <a:lstStyle>
            <a:defPPr/>
          </a:lstStyle>
          <a:p>
            <a:pPr defTabSz="1081405">
              <a:lnSpc>
                <a:spcPct val="100000"/>
              </a:lnSpc>
              <a:spcBef>
                <a:spcPct val="0"/>
              </a:spcBef>
            </a:pPr>
            <a:r>
              <a:rPr lang="en-US" altLang="zh-CN" sz="2800" b="1">
                <a:latin typeface="宋体" panose="02010600030101010101" pitchFamily="2" charset="-122"/>
              </a:rPr>
              <a:t>   </a:t>
            </a:r>
            <a:r>
              <a:rPr lang="zh-CN" altLang="en-US" sz="2800" b="1">
                <a:latin typeface="宋体" panose="02010600030101010101" pitchFamily="2" charset="-122"/>
              </a:rPr>
              <a:t>细胞生物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defTabSz="1081405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（含</a:t>
            </a:r>
            <a:r>
              <a:rPr lang="en-US" altLang="zh-CN" sz="20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DNA</a:t>
            </a:r>
            <a:r>
              <a:rPr lang="zh-CN" altLang="en-US" sz="2000" b="1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lang="en-US" altLang="zh-CN" sz="20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RNA</a:t>
            </a:r>
            <a:r>
              <a:rPr lang="zh-CN" altLang="en-US" sz="20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 sz="2000" b="1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6086" name="Text Box 8"/>
          <p:cNvSpPr txBox="1"/>
          <p:nvPr/>
        </p:nvSpPr>
        <p:spPr>
          <a:xfrm>
            <a:off x="4430078" y="3165793"/>
            <a:ext cx="2638425" cy="748030"/>
          </a:xfrm>
          <a:prstGeom prst="rect">
            <a:avLst/>
          </a:prstGeom>
          <a:noFill/>
          <a:ln w="9525">
            <a:noFill/>
          </a:ln>
        </p:spPr>
        <p:txBody>
          <a:bodyPr lIns="108094" tIns="54046" rIns="108094" bIns="54046">
            <a:spAutoFit/>
          </a:bodyPr>
          <a:lstStyle>
            <a:defPPr/>
          </a:lstStyle>
          <a:p>
            <a:pPr defTabSz="1081405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真核生物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46087" name="Text Box 9"/>
          <p:cNvSpPr txBox="1"/>
          <p:nvPr/>
        </p:nvSpPr>
        <p:spPr>
          <a:xfrm>
            <a:off x="4459288" y="3913823"/>
            <a:ext cx="2451100" cy="748030"/>
          </a:xfrm>
          <a:prstGeom prst="rect">
            <a:avLst/>
          </a:prstGeom>
          <a:noFill/>
          <a:ln w="9525">
            <a:noFill/>
          </a:ln>
        </p:spPr>
        <p:txBody>
          <a:bodyPr lIns="108094" tIns="54046" rIns="108094" bIns="54046">
            <a:spAutoFit/>
          </a:bodyPr>
          <a:lstStyle>
            <a:defPPr/>
          </a:lstStyle>
          <a:p>
            <a:pPr defTabSz="1081405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原核生物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46083" name="Text Box 5"/>
          <p:cNvSpPr txBox="1"/>
          <p:nvPr/>
        </p:nvSpPr>
        <p:spPr>
          <a:xfrm>
            <a:off x="1369695" y="5353685"/>
            <a:ext cx="4594225" cy="534670"/>
          </a:xfrm>
          <a:prstGeom prst="rect">
            <a:avLst/>
          </a:prstGeom>
          <a:noFill/>
          <a:ln w="9525">
            <a:noFill/>
          </a:ln>
        </p:spPr>
        <p:txBody>
          <a:bodyPr wrap="square" lIns="108094" tIns="54046" rIns="108094" bIns="54046">
            <a:spAutoFit/>
          </a:bodyPr>
          <a:lstStyle>
            <a:defPPr/>
          </a:lstStyle>
          <a:p>
            <a:pPr defTabSz="1081405"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非细胞生物（病毒）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46088" name="Text Box 10"/>
          <p:cNvSpPr txBox="1"/>
          <p:nvPr/>
        </p:nvSpPr>
        <p:spPr>
          <a:xfrm>
            <a:off x="4714240" y="4608195"/>
            <a:ext cx="3016250" cy="748030"/>
          </a:xfrm>
          <a:prstGeom prst="rect">
            <a:avLst/>
          </a:prstGeom>
          <a:noFill/>
          <a:ln w="9525">
            <a:noFill/>
          </a:ln>
        </p:spPr>
        <p:txBody>
          <a:bodyPr lIns="108094" tIns="54046" rIns="108094" bIns="54046">
            <a:spAutoFit/>
          </a:bodyPr>
          <a:lstStyle>
            <a:defPPr/>
          </a:lstStyle>
          <a:p>
            <a:pPr defTabSz="1081405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大多数病毒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6089" name="Text Box 11"/>
          <p:cNvSpPr txBox="1"/>
          <p:nvPr/>
        </p:nvSpPr>
        <p:spPr>
          <a:xfrm>
            <a:off x="4747895" y="5603240"/>
            <a:ext cx="5203190" cy="748030"/>
          </a:xfrm>
          <a:prstGeom prst="rect">
            <a:avLst/>
          </a:prstGeom>
          <a:noFill/>
          <a:ln w="9525">
            <a:noFill/>
          </a:ln>
        </p:spPr>
        <p:txBody>
          <a:bodyPr wrap="square" lIns="108094" tIns="54046" rIns="108094" bIns="54046">
            <a:spAutoFit/>
          </a:bodyPr>
          <a:lstStyle>
            <a:defPPr/>
          </a:lstStyle>
          <a:p>
            <a:pPr defTabSz="1081405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极少数病毒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（如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HIV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SARS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1774190" y="5694363"/>
            <a:ext cx="2423160" cy="5651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94" tIns="54046" rIns="108094" bIns="54046">
            <a:spAutoFit/>
          </a:bodyPr>
          <a:lstStyle>
            <a:defPPr/>
            <a:lvl1pPr defTabSz="1430655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1pPr>
            <a:lvl2pPr marL="714375" indent="-173355" defTabSz="1430655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2pPr>
            <a:lvl3pPr marL="1430655" indent="-349250" defTabSz="1430655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3pPr>
            <a:lvl4pPr marL="2148205" indent="-525780" defTabSz="1430655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4pPr>
            <a:lvl5pPr marL="2862580" indent="-700405" defTabSz="1430655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5pPr>
            <a:lvl6pPr marL="3319780" indent="-700405" defTabSz="1430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6pPr>
            <a:lvl7pPr marL="3776980" indent="-700405" defTabSz="1430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7pPr>
            <a:lvl8pPr marL="4234180" indent="-700405" defTabSz="1430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8pPr>
            <a:lvl9pPr marL="4691380" indent="-700405" defTabSz="1430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43065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（含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DNA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或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RNA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4714240" y="5031740"/>
            <a:ext cx="2354580" cy="5651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94" tIns="54046" rIns="108094" bIns="54046">
            <a:spAutoFit/>
          </a:bodyPr>
          <a:lstStyle>
            <a:defPPr/>
            <a:lvl1pPr defTabSz="1430655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1pPr>
            <a:lvl2pPr marL="714375" indent="-173355" defTabSz="1430655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2pPr>
            <a:lvl3pPr marL="1430655" indent="-349250" defTabSz="1430655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3pPr>
            <a:lvl4pPr marL="2148205" indent="-525780" defTabSz="1430655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4pPr>
            <a:lvl5pPr marL="2862580" indent="-700405" defTabSz="1430655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5pPr>
            <a:lvl6pPr marL="3319780" indent="-700405" defTabSz="1430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6pPr>
            <a:lvl7pPr marL="3776980" indent="-700405" defTabSz="1430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7pPr>
            <a:lvl8pPr marL="4234180" indent="-700405" defTabSz="1430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8pPr>
            <a:lvl9pPr marL="4691380" indent="-700405" defTabSz="1430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43065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DNA</a:t>
            </a:r>
            <a:r>
              <a:rPr kumimoji="0" 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病毒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4714875" y="6085840"/>
            <a:ext cx="2414905" cy="5651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94" tIns="54046" rIns="108094" bIns="54046">
            <a:spAutoFit/>
          </a:bodyPr>
          <a:lstStyle>
            <a:defPPr/>
            <a:lvl1pPr defTabSz="1430655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1pPr>
            <a:lvl2pPr marL="714375" indent="-173355" defTabSz="1430655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2pPr>
            <a:lvl3pPr marL="1430655" indent="-349250" defTabSz="1430655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3pPr>
            <a:lvl4pPr marL="2148205" indent="-525780" defTabSz="1430655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4pPr>
            <a:lvl5pPr marL="2862580" indent="-700405" defTabSz="1430655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5pPr>
            <a:lvl6pPr marL="3319780" indent="-700405" defTabSz="1430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6pPr>
            <a:lvl7pPr marL="3776980" indent="-700405" defTabSz="1430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7pPr>
            <a:lvl8pPr marL="4234180" indent="-700405" defTabSz="1430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8pPr>
            <a:lvl9pPr marL="4691380" indent="-700405" defTabSz="1430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43065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RNA</a:t>
            </a:r>
            <a:r>
              <a:rPr kumimoji="0" 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病毒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091" name="Text Box 13"/>
          <p:cNvSpPr txBox="1"/>
          <p:nvPr/>
        </p:nvSpPr>
        <p:spPr>
          <a:xfrm>
            <a:off x="7129780" y="3852545"/>
            <a:ext cx="3862388" cy="755650"/>
          </a:xfrm>
          <a:prstGeom prst="rect">
            <a:avLst/>
          </a:prstGeom>
          <a:noFill/>
          <a:ln w="9525">
            <a:noFill/>
          </a:ln>
        </p:spPr>
        <p:txBody>
          <a:bodyPr lIns="108094" tIns="54046" rIns="108094" bIns="54046">
            <a:spAutoFit/>
          </a:bodyPr>
          <a:lstStyle>
            <a:defPPr/>
          </a:lstStyle>
          <a:p>
            <a:pPr defTabSz="1081405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遗传物质是</a:t>
            </a:r>
            <a:r>
              <a:rPr lang="en-US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endParaRPr lang="en-US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左大括号 4"/>
          <p:cNvSpPr/>
          <p:nvPr/>
        </p:nvSpPr>
        <p:spPr bwMode="auto">
          <a:xfrm>
            <a:off x="4145280" y="3468370"/>
            <a:ext cx="313690" cy="1009650"/>
          </a:xfrm>
          <a:prstGeom prst="leftBrace">
            <a:avLst>
              <a:gd name="adj1" fmla="val 47762"/>
              <a:gd name="adj2" fmla="val 50000"/>
            </a:avLst>
          </a:prstGeom>
          <a:noFill/>
          <a:ln w="25400">
            <a:solidFill>
              <a:srgbClr val="00B0F0"/>
            </a:solidFill>
            <a:round/>
          </a:ln>
          <a:effectLst>
            <a:outerShdw blurRad="63500" dist="26940" dir="5400000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94" tIns="54046" rIns="108094" bIns="54046" anchor="ctr"/>
          <a:lstStyle>
            <a:defPPr/>
            <a:lvl1pPr defTabSz="1081405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1pPr>
            <a:lvl2pPr marL="878205" indent="-336550" defTabSz="1081405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2pPr>
            <a:lvl3pPr marL="1351280" indent="-269875" defTabSz="1081405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3pPr>
            <a:lvl4pPr marL="1892300" indent="-269875" defTabSz="1081405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4pPr>
            <a:lvl5pPr marL="2432050" indent="-269875" defTabSz="1081405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5pPr>
            <a:lvl6pPr marL="2889250" indent="-269875" defTabSz="10814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6pPr>
            <a:lvl7pPr marL="3346450" indent="-269875" defTabSz="10814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7pPr>
            <a:lvl8pPr marL="3803650" indent="-269875" defTabSz="10814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8pPr>
            <a:lvl9pPr marL="4260850" indent="-269875" defTabSz="10814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08140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左大括号 5"/>
          <p:cNvSpPr/>
          <p:nvPr/>
        </p:nvSpPr>
        <p:spPr bwMode="auto">
          <a:xfrm>
            <a:off x="4511675" y="5113655"/>
            <a:ext cx="203200" cy="972185"/>
          </a:xfrm>
          <a:prstGeom prst="leftBrace">
            <a:avLst>
              <a:gd name="adj1" fmla="val 47762"/>
              <a:gd name="adj2" fmla="val 50000"/>
            </a:avLst>
          </a:prstGeom>
          <a:noFill/>
          <a:ln w="25400">
            <a:solidFill>
              <a:srgbClr val="00B0F0"/>
            </a:solidFill>
            <a:round/>
          </a:ln>
          <a:effectLst>
            <a:outerShdw blurRad="63500" dist="26940" dir="5400000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94" tIns="54046" rIns="108094" bIns="54046" anchor="ctr"/>
          <a:lstStyle>
            <a:defPPr/>
            <a:lvl1pPr defTabSz="1081405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1pPr>
            <a:lvl2pPr marL="878205" indent="-336550" defTabSz="1081405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2pPr>
            <a:lvl3pPr marL="1351280" indent="-269875" defTabSz="1081405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3pPr>
            <a:lvl4pPr marL="1892300" indent="-269875" defTabSz="1081405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4pPr>
            <a:lvl5pPr marL="2432050" indent="-269875" defTabSz="1081405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5pPr>
            <a:lvl6pPr marL="2889250" indent="-269875" defTabSz="10814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6pPr>
            <a:lvl7pPr marL="3346450" indent="-269875" defTabSz="10814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7pPr>
            <a:lvl8pPr marL="3803650" indent="-269875" defTabSz="10814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8pPr>
            <a:lvl9pPr marL="4260850" indent="-269875" defTabSz="10814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08140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左大括号 6"/>
          <p:cNvSpPr/>
          <p:nvPr/>
        </p:nvSpPr>
        <p:spPr bwMode="auto">
          <a:xfrm rot="10800000">
            <a:off x="6769100" y="3526155"/>
            <a:ext cx="299720" cy="1524635"/>
          </a:xfrm>
          <a:prstGeom prst="leftBrace">
            <a:avLst>
              <a:gd name="adj1" fmla="val 47762"/>
              <a:gd name="adj2" fmla="val 50000"/>
            </a:avLst>
          </a:prstGeom>
          <a:noFill/>
          <a:ln w="25400">
            <a:solidFill>
              <a:srgbClr val="00B0F0"/>
            </a:solidFill>
            <a:round/>
          </a:ln>
          <a:effectLst>
            <a:outerShdw blurRad="63500" dist="26940" dir="5400000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94" tIns="54046" rIns="108094" bIns="54046" anchor="ctr"/>
          <a:lstStyle>
            <a:defPPr/>
            <a:lvl1pPr defTabSz="1081405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1pPr>
            <a:lvl2pPr marL="878205" indent="-336550" defTabSz="1081405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2pPr>
            <a:lvl3pPr marL="1351280" indent="-269875" defTabSz="1081405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3pPr>
            <a:lvl4pPr marL="1892300" indent="-269875" defTabSz="1081405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4pPr>
            <a:lvl5pPr marL="2432050" indent="-269875" defTabSz="1081405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5pPr>
            <a:lvl6pPr marL="2889250" indent="-269875" defTabSz="10814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6pPr>
            <a:lvl7pPr marL="3346450" indent="-269875" defTabSz="10814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7pPr>
            <a:lvl8pPr marL="3803650" indent="-269875" defTabSz="10814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8pPr>
            <a:lvl9pPr marL="4260850" indent="-269875" defTabSz="10814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08140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092" name="Text Box 14"/>
          <p:cNvSpPr txBox="1"/>
          <p:nvPr/>
        </p:nvSpPr>
        <p:spPr>
          <a:xfrm>
            <a:off x="9100820" y="5694680"/>
            <a:ext cx="3303270" cy="565150"/>
          </a:xfrm>
          <a:prstGeom prst="rect">
            <a:avLst/>
          </a:prstGeom>
          <a:noFill/>
          <a:ln w="9525">
            <a:noFill/>
          </a:ln>
        </p:spPr>
        <p:txBody>
          <a:bodyPr wrap="square" lIns="108094" tIns="54046" rIns="108094" bIns="54046">
            <a:spAutoFit/>
          </a:bodyPr>
          <a:lstStyle>
            <a:defPPr/>
          </a:lstStyle>
          <a:p>
            <a:pPr defTabSz="1081405"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遗传物质是</a:t>
            </a:r>
            <a:r>
              <a:rPr lang="en-US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RNA</a:t>
            </a:r>
            <a:endParaRPr lang="en-US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39" name="Text Box 11"/>
          <p:cNvSpPr/>
          <p:nvPr>
            <p:custDataLst>
              <p:tags r:id="rId1"/>
            </p:custDataLst>
          </p:nvPr>
        </p:nvSpPr>
        <p:spPr>
          <a:xfrm>
            <a:off x="2327910" y="2652395"/>
            <a:ext cx="7354570" cy="5791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zh-CN" sz="3200" b="1">
                <a:solidFill>
                  <a:srgbClr val="A305A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所有生物的遗传物质都是DNA吗？</a:t>
            </a:r>
            <a:endParaRPr lang="zh-CN" altLang="zh-CN" sz="3200" b="1">
              <a:solidFill>
                <a:srgbClr val="A305A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 fill="hold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bldLvl="0" animBg="1"/>
      <p:bldP spid="46096" grpId="0" bldLvl="0" animBg="1"/>
      <p:bldP spid="3" grpId="0" bldLvl="0" animBg="1"/>
      <p:bldP spid="4" grpId="0" bldLvl="0" animBg="1"/>
      <p:bldP spid="46091" grpId="0"/>
      <p:bldP spid="5" grpId="0" bldLvl="0" animBg="1"/>
      <p:bldP spid="6" grpId="0" bldLvl="0" animBg="1"/>
      <p:bldP spid="7" grpId="0" bldLvl="0" animBg="1"/>
      <p:bldP spid="46092" grpId="0"/>
      <p:bldP spid="399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图片 13314" descr="gbba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575" y="58738"/>
            <a:ext cx="12163425" cy="688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3" name="文本框 1"/>
          <p:cNvSpPr/>
          <p:nvPr>
            <p:custDataLst>
              <p:tags r:id="rId3"/>
            </p:custDataLst>
          </p:nvPr>
        </p:nvSpPr>
        <p:spPr>
          <a:xfrm>
            <a:off x="1590675" y="620713"/>
            <a:ext cx="9039225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1" fontAlgn="base" hangingPunct="1"/>
            <a:r>
              <a:rPr lang="zh-CN" altLang="en-US" sz="4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三、生物大分子以碳链为骨架</a:t>
            </a:r>
            <a:endParaRPr lang="en-US" altLang="zh-CN" sz="40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0964" name="图片 3" descr="微信图片_202009061021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183"/>
          <a:stretch>
            <a:fillRect/>
          </a:stretch>
        </p:blipFill>
        <p:spPr>
          <a:xfrm>
            <a:off x="2356803" y="1584643"/>
            <a:ext cx="7477125" cy="3687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图片 13314" descr="gbba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575" y="58738"/>
            <a:ext cx="12163425" cy="688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7" name="Text Box 6"/>
          <p:cNvSpPr/>
          <p:nvPr>
            <p:custDataLst>
              <p:tags r:id="rId3"/>
            </p:custDataLst>
          </p:nvPr>
        </p:nvSpPr>
        <p:spPr>
          <a:xfrm>
            <a:off x="516890" y="2694940"/>
            <a:ext cx="3175000" cy="585788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2"/>
            </a:solidFill>
            <a:prstDash val="lgDash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marL="0" lvl="0" indent="0" algn="ctr" eaLnBrk="1" hangingPunct="1"/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单糖</a:t>
            </a:r>
            <a:endParaRPr lang="zh-CN" altLang="en-US" sz="32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1988" name="Text Box 7"/>
          <p:cNvSpPr/>
          <p:nvPr>
            <p:custDataLst>
              <p:tags r:id="rId4"/>
            </p:custDataLst>
          </p:nvPr>
        </p:nvSpPr>
        <p:spPr>
          <a:xfrm>
            <a:off x="557848" y="3787458"/>
            <a:ext cx="3148012" cy="585787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2"/>
            </a:solidFill>
            <a:prstDash val="lgDash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marL="0" lvl="0" indent="0" algn="ctr" eaLnBrk="1" hangingPunct="1"/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氨基酸</a:t>
            </a:r>
            <a:endParaRPr lang="zh-CN" altLang="en-US" sz="32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1989" name="Text Box 8"/>
          <p:cNvSpPr/>
          <p:nvPr>
            <p:custDataLst>
              <p:tags r:id="rId5"/>
            </p:custDataLst>
          </p:nvPr>
        </p:nvSpPr>
        <p:spPr>
          <a:xfrm>
            <a:off x="570548" y="4801870"/>
            <a:ext cx="3135312" cy="58420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2"/>
            </a:solidFill>
            <a:prstDash val="lgDash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marL="0" lvl="0" indent="0" algn="ctr" eaLnBrk="1" hangingPunct="1"/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核苷酸</a:t>
            </a:r>
            <a:endParaRPr lang="zh-CN" altLang="en-US" sz="32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1990" name="Text Box 9"/>
          <p:cNvSpPr/>
          <p:nvPr>
            <p:custDataLst>
              <p:tags r:id="rId6"/>
            </p:custDataLst>
          </p:nvPr>
        </p:nvSpPr>
        <p:spPr>
          <a:xfrm>
            <a:off x="8038465" y="2694940"/>
            <a:ext cx="3117850" cy="58420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2"/>
            </a:solidFill>
            <a:prstDash val="lgDash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marL="0" lvl="0" indent="0" algn="ctr" eaLnBrk="1" hangingPunct="1"/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多糖</a:t>
            </a:r>
            <a:endParaRPr lang="zh-CN" altLang="en-US" sz="32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1991" name="Text Box 10"/>
          <p:cNvSpPr/>
          <p:nvPr>
            <p:custDataLst>
              <p:tags r:id="rId7"/>
            </p:custDataLst>
          </p:nvPr>
        </p:nvSpPr>
        <p:spPr>
          <a:xfrm>
            <a:off x="8001635" y="3819208"/>
            <a:ext cx="3082925" cy="585787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2"/>
            </a:solidFill>
            <a:prstDash val="lgDash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marL="0" lvl="0" indent="0" algn="ctr" eaLnBrk="1" hangingPunct="1"/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蛋白质</a:t>
            </a:r>
            <a:endParaRPr lang="zh-CN" altLang="en-US" sz="32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1992" name="Text Box 11"/>
          <p:cNvSpPr/>
          <p:nvPr>
            <p:custDataLst>
              <p:tags r:id="rId8"/>
            </p:custDataLst>
          </p:nvPr>
        </p:nvSpPr>
        <p:spPr>
          <a:xfrm>
            <a:off x="8001635" y="4801870"/>
            <a:ext cx="3117850" cy="58420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2"/>
            </a:solidFill>
            <a:prstDash val="lgDash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marL="0" lvl="0" indent="0" algn="ctr" eaLnBrk="1" hangingPunct="1"/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核酸</a:t>
            </a:r>
            <a:endParaRPr lang="zh-CN" altLang="en-US" sz="32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1993" name="AutoShape 13"/>
          <p:cNvSpPr/>
          <p:nvPr>
            <p:custDataLst>
              <p:tags r:id="rId9"/>
            </p:custDataLst>
          </p:nvPr>
        </p:nvSpPr>
        <p:spPr>
          <a:xfrm>
            <a:off x="4193540" y="2002473"/>
            <a:ext cx="3387725" cy="754062"/>
          </a:xfr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994" name="Text Box 16"/>
          <p:cNvSpPr/>
          <p:nvPr>
            <p:custDataLst>
              <p:tags r:id="rId10"/>
            </p:custDataLst>
          </p:nvPr>
        </p:nvSpPr>
        <p:spPr>
          <a:xfrm>
            <a:off x="516573" y="1029335"/>
            <a:ext cx="3189287" cy="5842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marL="0" lvl="0" indent="0" algn="ctr" eaLnBrk="1" hangingPunct="1"/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   体</a:t>
            </a:r>
            <a:endParaRPr lang="zh-CN" altLang="en-US" sz="32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1995" name="Text Box 17"/>
          <p:cNvSpPr/>
          <p:nvPr>
            <p:custDataLst>
              <p:tags r:id="rId11"/>
            </p:custDataLst>
          </p:nvPr>
        </p:nvSpPr>
        <p:spPr>
          <a:xfrm>
            <a:off x="8038148" y="1046798"/>
            <a:ext cx="3081337" cy="5842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marL="0" lvl="0" indent="0" algn="ctr" eaLnBrk="1" hangingPunct="1"/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多聚体</a:t>
            </a:r>
            <a:endParaRPr lang="zh-CN" altLang="en-US" sz="32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1997" name="AutoShape 13"/>
          <p:cNvSpPr/>
          <p:nvPr>
            <p:custDataLst>
              <p:tags r:id="rId12"/>
            </p:custDataLst>
          </p:nvPr>
        </p:nvSpPr>
        <p:spPr>
          <a:xfrm>
            <a:off x="4156710" y="3703320"/>
            <a:ext cx="3387725" cy="754063"/>
          </a:xfr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998" name="AutoShape 13"/>
          <p:cNvSpPr/>
          <p:nvPr>
            <p:custDataLst>
              <p:tags r:id="rId13"/>
            </p:custDataLst>
          </p:nvPr>
        </p:nvSpPr>
        <p:spPr>
          <a:xfrm>
            <a:off x="4178935" y="4720908"/>
            <a:ext cx="3386138" cy="754062"/>
          </a:xfr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4879097" y="2772187"/>
            <a:ext cx="2016125" cy="4318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4842510" y="3864610"/>
            <a:ext cx="2016125" cy="4318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>
              <a:defRPr/>
            </a:pPr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4900930" y="4720908"/>
            <a:ext cx="2016125" cy="4318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>
              <a:defRPr/>
            </a:pPr>
            <a:endParaRPr lang="zh-CN" altLang="en-US"/>
          </a:p>
        </p:txBody>
      </p:sp>
      <p:sp>
        <p:nvSpPr>
          <p:cNvPr id="65568" name="Rectangle 32"/>
          <p:cNvSpPr>
            <a:spLocks noChangeArrowheads="1"/>
          </p:cNvSpPr>
          <p:nvPr/>
        </p:nvSpPr>
        <p:spPr bwMode="auto">
          <a:xfrm>
            <a:off x="4215765" y="614998"/>
            <a:ext cx="3024188" cy="431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>
            <a:defPPr/>
          </a:lstStyle>
          <a:p>
            <a:pPr algn="ctr"/>
            <a:r>
              <a:rPr kumimoji="1"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脱水缩合</a:t>
            </a:r>
            <a:endParaRPr kumimoji="1" lang="zh-CN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4702810" y="902335"/>
            <a:ext cx="2411730" cy="4318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>
              <a:defRPr/>
            </a:pPr>
            <a:endParaRPr lang="zh-CN" altLang="en-US"/>
          </a:p>
        </p:txBody>
      </p:sp>
      <p:sp>
        <p:nvSpPr>
          <p:cNvPr id="2" name="右箭头 1"/>
          <p:cNvSpPr/>
          <p:nvPr/>
        </p:nvSpPr>
        <p:spPr>
          <a:xfrm flipH="1">
            <a:off x="4666615" y="1334135"/>
            <a:ext cx="2411095" cy="43624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4215765" y="1733868"/>
            <a:ext cx="3024188" cy="431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>
            <a:defPPr/>
          </a:lstStyle>
          <a:p>
            <a:pPr algn="ctr"/>
            <a:r>
              <a:rPr kumimoji="1"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水解反应</a:t>
            </a:r>
            <a:endParaRPr kumimoji="1" lang="zh-CN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7" name="Text Box 5"/>
          <p:cNvSpPr/>
          <p:nvPr>
            <p:custDataLst>
              <p:tags r:id="rId14"/>
            </p:custDataLst>
          </p:nvPr>
        </p:nvSpPr>
        <p:spPr>
          <a:xfrm>
            <a:off x="498475" y="2002790"/>
            <a:ext cx="3658235" cy="3962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0" lvl="0" indent="0" eaLnBrk="1" hangingPunct="1"/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组成生物大分子的基本单位。</a:t>
            </a:r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0968" name="Text Box 12"/>
          <p:cNvSpPr/>
          <p:nvPr>
            <p:custDataLst>
              <p:tags r:id="rId15"/>
            </p:custDataLst>
          </p:nvPr>
        </p:nvSpPr>
        <p:spPr>
          <a:xfrm>
            <a:off x="7732395" y="2002790"/>
            <a:ext cx="4326255" cy="3962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0" lvl="0" indent="0" eaLnBrk="1" hangingPunct="1"/>
            <a:r>
              <a:rPr lang="zh-CN" altLang="en-US" sz="1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生物大分子又称为多聚体。</a:t>
            </a:r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ldLvl="0" animBg="1"/>
      <p:bldP spid="41988" grpId="0" bldLvl="0" animBg="1"/>
      <p:bldP spid="41989" grpId="0" bldLvl="0" animBg="1"/>
      <p:bldP spid="41990" grpId="0" bldLvl="0" animBg="1"/>
      <p:bldP spid="41991" grpId="0" bldLvl="0" animBg="1"/>
      <p:bldP spid="41992" grpId="0" bldLvl="0" animBg="1"/>
      <p:bldP spid="41994" grpId="0" bldLvl="0" animBg="1"/>
      <p:bldP spid="41995" grpId="0" bldLvl="0" animBg="1"/>
      <p:bldP spid="12" grpId="0" bldLvl="0" animBg="1"/>
      <p:bldP spid="13" grpId="0" bldLvl="0" animBg="1"/>
      <p:bldP spid="16" grpId="0" bldLvl="0" animBg="1"/>
      <p:bldP spid="19" grpId="0" bldLvl="0" animBg="1"/>
      <p:bldP spid="2" grpId="0" bldLvl="0" animBg="1"/>
      <p:bldP spid="40967" grpId="0" animBg="1"/>
      <p:bldP spid="40968" grpId="0" animBg="1"/>
      <p:bldP spid="65568" grpId="0" bldLvl="0" animBg="1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30" name="矩形 3"/>
          <p:cNvSpPr/>
          <p:nvPr>
            <p:custDataLst>
              <p:tags r:id="rId1"/>
            </p:custDataLst>
          </p:nvPr>
        </p:nvSpPr>
        <p:spPr>
          <a:xfrm>
            <a:off x="114300" y="998538"/>
            <a:ext cx="8715375" cy="20621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>
              <a:spcBef>
                <a:spcPct val="50000"/>
              </a:spcBef>
            </a:pP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DNA</a:t>
            </a:r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指纹法在案件侦破中有着重要的用途。刑侦人员将从案发现场得到的血液、头发等样品中提取的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DNA</a:t>
            </a:r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，与犯罪嫌疑人的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DNA</a:t>
            </a:r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进行比较，就可能为案件的侦破提供证据。</a:t>
            </a:r>
            <a:endParaRPr lang="zh-CN" altLang="en-US" sz="32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631" name="文本框 14"/>
          <p:cNvSpPr/>
          <p:nvPr>
            <p:custDataLst>
              <p:tags r:id="rId2"/>
            </p:custDataLst>
          </p:nvPr>
        </p:nvSpPr>
        <p:spPr>
          <a:xfrm>
            <a:off x="207963" y="3094038"/>
            <a:ext cx="9174162" cy="11382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just" eaLnBrk="0" hangingPunct="0"/>
            <a:r>
              <a:rPr lang="zh-CN" altLang="en-US" sz="36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讨论</a:t>
            </a:r>
            <a:endParaRPr lang="en-US" altLang="zh-CN" sz="3600" b="1">
              <a:solidFill>
                <a:srgbClr val="4649AA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0" algn="just" eaLnBrk="0" hangingPunct="0"/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1.</a:t>
            </a:r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为什么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DNA</a:t>
            </a:r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能够提供犯罪嫌疑人的信息？</a:t>
            </a:r>
            <a:endParaRPr lang="en-US" altLang="zh-CN" sz="32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26632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913813" y="261938"/>
            <a:ext cx="2314575" cy="2886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3" name="文本框 15"/>
          <p:cNvSpPr/>
          <p:nvPr>
            <p:custDataLst>
              <p:tags r:id="rId5"/>
            </p:custDataLst>
          </p:nvPr>
        </p:nvSpPr>
        <p:spPr>
          <a:xfrm>
            <a:off x="114300" y="4475163"/>
            <a:ext cx="11782425" cy="2193925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lvl="0" algn="just" eaLnBrk="0" hangingPunct="0">
              <a:lnSpc>
                <a:spcPct val="150000"/>
              </a:lnSpc>
            </a:pP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①</a:t>
            </a:r>
            <a:r>
              <a:rPr lang="en-US" altLang="zh-CN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DNA</a:t>
            </a: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是遗传物质，携带有遗传信息</a:t>
            </a:r>
            <a:endParaRPr lang="en-US" altLang="zh-CN" sz="32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0" algn="just" eaLnBrk="0" hangingPunct="0">
              <a:lnSpc>
                <a:spcPct val="150000"/>
              </a:lnSpc>
            </a:pP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②不同个体的遗传信息一般都有区别，因此能够提供犯罪嫌疑人 的信息</a:t>
            </a:r>
            <a:endParaRPr lang="en-US" altLang="zh-CN" sz="32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 animBg="1"/>
      <p:bldP spid="266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007735" y="1146175"/>
            <a:ext cx="576707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磷酸、五碳糖、含氮碱基</a:t>
            </a:r>
            <a:endParaRPr kumimoji="1" lang="zh-CN" altLang="en-US" sz="3600" b="1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007735" y="2400935"/>
            <a:ext cx="576707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磷酸、</a:t>
            </a:r>
            <a:r>
              <a:rPr kumimoji="1" lang="zh-CN" altLang="en-US" sz="36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脱氧核糖</a:t>
            </a:r>
            <a:r>
              <a:rPr kumimoji="1" lang="zh-CN" altLang="en-US" sz="36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、含氮碱基</a:t>
            </a:r>
            <a:endParaRPr kumimoji="1" lang="zh-CN" altLang="en-US" sz="3600" b="1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040380" y="239395"/>
            <a:ext cx="2458085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初步水解</a:t>
            </a:r>
            <a:endParaRPr kumimoji="1" lang="zh-CN" altLang="en-US" sz="36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8052435" y="239395"/>
            <a:ext cx="234378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彻底水解</a:t>
            </a:r>
            <a:endParaRPr kumimoji="1" lang="zh-CN" altLang="en-US" sz="36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000760" y="1146175"/>
            <a:ext cx="125349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核酸</a:t>
            </a:r>
            <a:endParaRPr kumimoji="1" lang="zh-CN" altLang="en-US" sz="3600" b="1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2092960" y="1468755"/>
            <a:ext cx="116459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257550" y="1146175"/>
            <a:ext cx="196088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核苷酸</a:t>
            </a:r>
            <a:endParaRPr kumimoji="1" lang="zh-CN" altLang="en-US" sz="3600" b="1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4843145" y="1468755"/>
            <a:ext cx="116459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000760" y="2408555"/>
            <a:ext cx="125349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DNA</a:t>
            </a:r>
            <a:endParaRPr kumimoji="1" lang="en-US" altLang="zh-CN" sz="3600" b="1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2092960" y="2731135"/>
            <a:ext cx="116459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257550" y="2408555"/>
            <a:ext cx="28448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脱氧核苷酸</a:t>
            </a:r>
            <a:endParaRPr kumimoji="1" lang="zh-CN" altLang="en-US" sz="3600" b="1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5619115" y="2716530"/>
            <a:ext cx="388620" cy="1460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000760" y="4715510"/>
            <a:ext cx="1841500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蛋白质</a:t>
            </a:r>
            <a:endParaRPr kumimoji="1" lang="zh-CN" altLang="en-US" sz="3600" b="1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2623185" y="5052695"/>
            <a:ext cx="116459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882390" y="4728210"/>
            <a:ext cx="1586230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多肽</a:t>
            </a:r>
            <a:endParaRPr kumimoji="1" lang="zh-CN" altLang="en-US" sz="3600" b="1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5619115" y="5038090"/>
            <a:ext cx="388620" cy="1460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294755" y="4715510"/>
            <a:ext cx="5192395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氨基酸</a:t>
            </a:r>
            <a:endParaRPr kumimoji="1" lang="zh-CN" altLang="en-US" sz="3600" b="1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996315" y="3719195"/>
            <a:ext cx="125349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RNA</a:t>
            </a:r>
            <a:endParaRPr kumimoji="1" lang="en-US" altLang="zh-CN" sz="3600" b="1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2088515" y="4041775"/>
            <a:ext cx="116459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3253105" y="3719195"/>
            <a:ext cx="28448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核糖核苷酸</a:t>
            </a:r>
            <a:endParaRPr kumimoji="1" lang="zh-CN" altLang="en-US" sz="3600" b="1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5614670" y="4041775"/>
            <a:ext cx="388620" cy="1460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6003290" y="3726815"/>
            <a:ext cx="519239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磷酸、</a:t>
            </a:r>
            <a:r>
              <a:rPr kumimoji="1" lang="zh-CN" altLang="en-US" sz="36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核糖</a:t>
            </a:r>
            <a:r>
              <a:rPr kumimoji="1" lang="zh-CN" altLang="en-US" sz="36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、含氮碱基</a:t>
            </a:r>
            <a:endParaRPr kumimoji="1" lang="zh-CN" altLang="en-US" sz="3600" b="1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996315" y="5720080"/>
            <a:ext cx="1253490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淀粉</a:t>
            </a:r>
            <a:endParaRPr kumimoji="1" lang="zh-CN" altLang="en-US" sz="3600" b="1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>
            <a:off x="2088515" y="6042660"/>
            <a:ext cx="116459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3253105" y="5720080"/>
            <a:ext cx="2844800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麦芽糖</a:t>
            </a:r>
            <a:endParaRPr kumimoji="1" lang="zh-CN" altLang="en-US" sz="3600" b="1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>
            <a:off x="5614670" y="6042660"/>
            <a:ext cx="388620" cy="1460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6295390" y="5730240"/>
            <a:ext cx="5192395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葡萄糖</a:t>
            </a:r>
            <a:endParaRPr kumimoji="1" lang="zh-CN" altLang="en-US" sz="3600" b="1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3" grpId="0"/>
      <p:bldP spid="26" grpId="0"/>
      <p:bldP spid="28" grpId="0"/>
      <p:bldP spid="16" grpId="0"/>
      <p:bldP spid="18" grpId="0"/>
      <p:bldP spid="32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0" name="图片 13314" descr="gbba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575" y="58738"/>
            <a:ext cx="12163425" cy="688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文本框 12"/>
          <p:cNvSpPr/>
          <p:nvPr>
            <p:custDataLst>
              <p:tags r:id="rId3"/>
            </p:custDataLst>
          </p:nvPr>
        </p:nvSpPr>
        <p:spPr>
          <a:xfrm>
            <a:off x="314325" y="5610225"/>
            <a:ext cx="11020425" cy="979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每一个单体以</a:t>
            </a:r>
            <a:r>
              <a:rPr lang="zh-CN" altLang="en-US" sz="32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碳链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为基本骨架，生物大分子是由许多单体连接成的多聚体，因此，</a:t>
            </a:r>
            <a:r>
              <a:rPr lang="zh-CN" altLang="en-US" sz="32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生物大分子也是以碳链为基本骨架。</a:t>
            </a:r>
            <a:endParaRPr lang="zh-CN" altLang="en-US" sz="2800" b="1">
              <a:solidFill>
                <a:srgbClr val="4649A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43013" name="Object 4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38163" y="836613"/>
          <a:ext cx="9217025" cy="468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5" imgW="4556125" imgH="2981960" progId="Paint.Picture">
                  <p:embed/>
                </p:oleObj>
              </mc:Choice>
              <mc:Fallback>
                <p:oleObj name="" r:id="rId5" imgW="4556125" imgH="2981960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>
                        <a:lum contrast="12000"/>
                      </a:blip>
                      <a:stretch>
                        <a:fillRect/>
                      </a:stretch>
                    </p:blipFill>
                    <p:spPr>
                      <a:xfrm>
                        <a:off x="538163" y="836613"/>
                        <a:ext cx="9217025" cy="4684712"/>
                      </a:xfrm>
                      <a:prstGeom prst="rect">
                        <a:avLst/>
                      </a:prstGeom>
                      <a:noFill/>
                      <a:ln w="19050" cap="flat" cmpd="sng">
                        <a:solidFill>
                          <a:schemeClr val="accent2"/>
                        </a:solidFill>
                        <a:prstDash val="lgDashDot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Text Box 13"/>
          <p:cNvSpPr/>
          <p:nvPr>
            <p:custDataLst>
              <p:tags r:id="rId7"/>
            </p:custDataLst>
          </p:nvPr>
        </p:nvSpPr>
        <p:spPr>
          <a:xfrm>
            <a:off x="10041255" y="1549400"/>
            <a:ext cx="2150745" cy="301752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碳元素是生命的核心元素，没有碳元素，就没有生命</a:t>
            </a:r>
            <a:endParaRPr lang="zh-CN" altLang="en-US" sz="32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 fill="hold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  <p:bldP spid="4301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文本框 23"/>
          <p:cNvSpPr/>
          <p:nvPr>
            <p:custDataLst>
              <p:tags r:id="rId1"/>
            </p:custDataLst>
          </p:nvPr>
        </p:nvSpPr>
        <p:spPr>
          <a:xfrm>
            <a:off x="5227638" y="1312863"/>
            <a:ext cx="609600" cy="338137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anchor="t">
            <a:spAutoFit/>
          </a:bodyPr>
          <a:p>
            <a:pPr marL="0" lvl="0" indent="0" eaLnBrk="0" hangingPunct="0"/>
            <a:r>
              <a:rPr lang="zh-CN" altLang="en-US" sz="16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磷酸</a:t>
            </a:r>
            <a:endParaRPr lang="zh-CN" altLang="en-US" sz="1600" b="1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035" name="文本框 50"/>
          <p:cNvSpPr/>
          <p:nvPr>
            <p:custDataLst>
              <p:tags r:id="rId2"/>
            </p:custDataLst>
          </p:nvPr>
        </p:nvSpPr>
        <p:spPr>
          <a:xfrm>
            <a:off x="2774950" y="1916113"/>
            <a:ext cx="619125" cy="339725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anchor="t">
            <a:spAutoFit/>
          </a:bodyPr>
          <a:p>
            <a:pPr marL="0" lvl="0" indent="0" eaLnBrk="0" hangingPunct="0"/>
            <a:r>
              <a:rPr lang="zh-CN" altLang="en-US" sz="16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相互</a:t>
            </a:r>
            <a:endParaRPr lang="zh-CN" altLang="en-US" sz="1600" b="1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036" name="文本框 51"/>
          <p:cNvSpPr/>
          <p:nvPr>
            <p:custDataLst>
              <p:tags r:id="rId3"/>
            </p:custDataLst>
          </p:nvPr>
        </p:nvSpPr>
        <p:spPr>
          <a:xfrm>
            <a:off x="3540125" y="1906588"/>
            <a:ext cx="1020763" cy="338137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anchor="t">
            <a:spAutoFit/>
          </a:bodyPr>
          <a:p>
            <a:pPr marL="0" lvl="0" indent="0" eaLnBrk="0" hangingPunct="0"/>
            <a:r>
              <a:rPr lang="zh-CN" altLang="en-US" sz="16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连接</a:t>
            </a:r>
            <a:endParaRPr lang="zh-CN" altLang="en-US" sz="1600" b="1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44037" name="直接连接符 62"/>
          <p:cNvCxnSpPr/>
          <p:nvPr>
            <p:custDataLst>
              <p:tags r:id="rId4"/>
            </p:custDataLst>
          </p:nvPr>
        </p:nvCxnSpPr>
        <p:spPr>
          <a:xfrm rot="5400000">
            <a:off x="7178675" y="1887538"/>
            <a:ext cx="0" cy="330200"/>
          </a:xfrm>
          <a:prstGeom prst="line">
            <a:avLst/>
          </a:prstGeom>
          <a:ln w="6350" cap="flat" cmpd="sng">
            <a:solidFill>
              <a:srgbClr val="5B9BD5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44038" name="TextBox 1"/>
          <p:cNvSpPr/>
          <p:nvPr>
            <p:custDataLst>
              <p:tags r:id="rId5"/>
            </p:custDataLst>
          </p:nvPr>
        </p:nvSpPr>
        <p:spPr>
          <a:xfrm>
            <a:off x="4532313" y="-80962"/>
            <a:ext cx="272415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/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课堂总结</a:t>
            </a:r>
            <a:endParaRPr lang="zh-CN" altLang="en-US" sz="32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4039" name="文本框 2"/>
          <p:cNvSpPr/>
          <p:nvPr>
            <p:custDataLst>
              <p:tags r:id="rId6"/>
            </p:custDataLst>
          </p:nvPr>
        </p:nvSpPr>
        <p:spPr>
          <a:xfrm>
            <a:off x="519113" y="990600"/>
            <a:ext cx="533400" cy="5508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/>
            <a:r>
              <a:rPr lang="zh-CN" altLang="en-US" sz="32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核酸的结构、功能、分布</a:t>
            </a:r>
            <a:endParaRPr lang="zh-CN" altLang="en-US" sz="3200" b="1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040" name="箭头: 右 4"/>
          <p:cNvSpPr/>
          <p:nvPr>
            <p:custDataLst>
              <p:tags r:id="rId7"/>
            </p:custDataLst>
          </p:nvPr>
        </p:nvSpPr>
        <p:spPr>
          <a:xfrm>
            <a:off x="1103313" y="1427163"/>
            <a:ext cx="723900" cy="295275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marL="0" lvl="0" indent="0" algn="ctr" eaLnBrk="0" hangingPunct="0"/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041" name="文本框 5"/>
          <p:cNvSpPr/>
          <p:nvPr>
            <p:custDataLst>
              <p:tags r:id="rId8"/>
            </p:custDataLst>
          </p:nvPr>
        </p:nvSpPr>
        <p:spPr>
          <a:xfrm>
            <a:off x="1831975" y="1131888"/>
            <a:ext cx="533400" cy="954087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ED7D3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marL="0" lvl="0" indent="0" eaLnBrk="0" hangingPunct="0"/>
            <a:r>
              <a:rPr lang="zh-CN" altLang="en-US" sz="28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分布</a:t>
            </a:r>
            <a:endParaRPr lang="zh-CN" altLang="en-US" sz="2800" b="1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042" name="文本框 7"/>
          <p:cNvSpPr/>
          <p:nvPr>
            <p:custDataLst>
              <p:tags r:id="rId9"/>
            </p:custDataLst>
          </p:nvPr>
        </p:nvSpPr>
        <p:spPr>
          <a:xfrm>
            <a:off x="2792413" y="438150"/>
            <a:ext cx="1416050" cy="461963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ED7D3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marL="0" lvl="0" indent="0" eaLnBrk="0" hangingPunct="0"/>
            <a:r>
              <a:rPr lang="zh-CN" altLang="en-US" sz="24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元素组成</a:t>
            </a:r>
            <a:endParaRPr lang="zh-CN" altLang="en-US" sz="2400" b="1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043" name="文本框 9"/>
          <p:cNvSpPr/>
          <p:nvPr>
            <p:custDataLst>
              <p:tags r:id="rId10"/>
            </p:custDataLst>
          </p:nvPr>
        </p:nvSpPr>
        <p:spPr>
          <a:xfrm>
            <a:off x="2781300" y="1244600"/>
            <a:ext cx="1746250" cy="460375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ED7D3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marL="0" lvl="0" indent="0" eaLnBrk="0" hangingPunct="0"/>
            <a:r>
              <a:rPr lang="zh-CN" altLang="en-US" sz="24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小分子物质</a:t>
            </a:r>
            <a:endParaRPr lang="zh-CN" altLang="en-US" sz="2400" b="1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44044" name="直接箭头连接符 12"/>
          <p:cNvCxnSpPr>
            <a:stCxn id="44042" idx="3"/>
            <a:endCxn id="44045" idx="1"/>
          </p:cNvCxnSpPr>
          <p:nvPr>
            <p:custDataLst>
              <p:tags r:id="rId11"/>
            </p:custDataLst>
          </p:nvPr>
        </p:nvCxnSpPr>
        <p:spPr>
          <a:xfrm flipV="1">
            <a:off x="4208463" y="666750"/>
            <a:ext cx="871537" cy="1588"/>
          </a:xfrm>
          <a:prstGeom prst="line">
            <a:avLst/>
          </a:prstGeom>
          <a:ln w="6350" cap="flat" cmpd="sng">
            <a:solidFill>
              <a:schemeClr val="accent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44045" name="文本框 13"/>
          <p:cNvSpPr/>
          <p:nvPr>
            <p:custDataLst>
              <p:tags r:id="rId12"/>
            </p:custDataLst>
          </p:nvPr>
        </p:nvSpPr>
        <p:spPr>
          <a:xfrm>
            <a:off x="5080000" y="404813"/>
            <a:ext cx="2835275" cy="522287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anchor="t">
            <a:spAutoFit/>
          </a:bodyPr>
          <a:p>
            <a:pPr marL="0" lvl="0" indent="0" eaLnBrk="0" hangingPunct="0"/>
            <a:r>
              <a:rPr lang="en-US" altLang="zh-CN" sz="28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C</a:t>
            </a:r>
            <a:r>
              <a:rPr lang="zh-CN" altLang="en-US" sz="28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</a:t>
            </a:r>
            <a:r>
              <a:rPr lang="zh-CN" altLang="en-US" sz="28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O</a:t>
            </a:r>
            <a:r>
              <a:rPr lang="zh-CN" altLang="en-US" sz="28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N</a:t>
            </a:r>
            <a:r>
              <a:rPr lang="zh-CN" altLang="en-US" sz="28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</a:t>
            </a:r>
            <a:endParaRPr lang="zh-CN" altLang="en-US" sz="2800" b="1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44046" name="直接箭头连接符 16"/>
          <p:cNvCxnSpPr>
            <a:stCxn id="44043" idx="3"/>
            <a:endCxn id="44034" idx="1"/>
          </p:cNvCxnSpPr>
          <p:nvPr>
            <p:custDataLst>
              <p:tags r:id="rId13"/>
            </p:custDataLst>
          </p:nvPr>
        </p:nvCxnSpPr>
        <p:spPr>
          <a:xfrm>
            <a:off x="4527550" y="1474788"/>
            <a:ext cx="700088" cy="6350"/>
          </a:xfrm>
          <a:prstGeom prst="straightConnector1">
            <a:avLst/>
          </a:prstGeom>
          <a:ln w="6350" cap="flat" cmpd="sng">
            <a:solidFill>
              <a:srgbClr val="5B9BD5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44047" name="文本框 17"/>
          <p:cNvSpPr/>
          <p:nvPr>
            <p:custDataLst>
              <p:tags r:id="rId14"/>
            </p:custDataLst>
          </p:nvPr>
        </p:nvSpPr>
        <p:spPr>
          <a:xfrm>
            <a:off x="5799138" y="858838"/>
            <a:ext cx="533400" cy="522287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anchor="t">
            <a:spAutoFit/>
          </a:bodyPr>
          <a:p>
            <a:pPr marL="0" lvl="0" indent="0" eaLnBrk="0" hangingPunct="0"/>
            <a:r>
              <a:rPr lang="en-US" altLang="zh-CN" sz="28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+</a:t>
            </a:r>
            <a:endParaRPr lang="zh-CN" altLang="en-US" sz="2800" b="1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048" name="五边形 19"/>
          <p:cNvSpPr/>
          <p:nvPr>
            <p:custDataLst>
              <p:tags r:id="rId15"/>
            </p:custDataLst>
          </p:nvPr>
        </p:nvSpPr>
        <p:spPr>
          <a:xfrm>
            <a:off x="6288088" y="965200"/>
            <a:ext cx="338137" cy="347663"/>
          </a:xfrm>
          <a:prstGeom prst="pentagon">
            <a:avLst/>
          </a:prstGeom>
          <a:solidFill>
            <a:schemeClr val="accent2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marL="0" lvl="0" indent="0" algn="ctr" eaLnBrk="0" hangingPunct="0"/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049" name="文本框 20"/>
          <p:cNvSpPr/>
          <p:nvPr>
            <p:custDataLst>
              <p:tags r:id="rId16"/>
            </p:custDataLst>
          </p:nvPr>
        </p:nvSpPr>
        <p:spPr>
          <a:xfrm>
            <a:off x="6743700" y="876300"/>
            <a:ext cx="533400" cy="523875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anchor="t">
            <a:spAutoFit/>
          </a:bodyPr>
          <a:p>
            <a:pPr marL="0" lvl="0" indent="0" eaLnBrk="0" hangingPunct="0"/>
            <a:r>
              <a:rPr lang="en-US" altLang="zh-CN" sz="28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+</a:t>
            </a:r>
            <a:endParaRPr lang="zh-CN" altLang="en-US" sz="2800" b="1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050" name="矩形 22"/>
          <p:cNvSpPr/>
          <p:nvPr>
            <p:custDataLst>
              <p:tags r:id="rId17"/>
            </p:custDataLst>
          </p:nvPr>
        </p:nvSpPr>
        <p:spPr>
          <a:xfrm>
            <a:off x="7202488" y="1058863"/>
            <a:ext cx="533400" cy="192087"/>
          </a:xfrm>
          <a:prstGeom prst="rect">
            <a:avLst/>
          </a:prstGeom>
          <a:solidFill>
            <a:srgbClr val="70AD47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marL="0" lvl="0" indent="0" algn="ctr" eaLnBrk="0" hangingPunct="0"/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051" name="文本框 26"/>
          <p:cNvSpPr/>
          <p:nvPr>
            <p:custDataLst>
              <p:tags r:id="rId18"/>
            </p:custDataLst>
          </p:nvPr>
        </p:nvSpPr>
        <p:spPr>
          <a:xfrm>
            <a:off x="6083300" y="1312863"/>
            <a:ext cx="841375" cy="339725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anchor="t">
            <a:spAutoFit/>
          </a:bodyPr>
          <a:p>
            <a:pPr marL="0" lvl="0" indent="0" eaLnBrk="0" hangingPunct="0"/>
            <a:r>
              <a:rPr lang="zh-CN" altLang="en-US" sz="16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五碳糖</a:t>
            </a:r>
            <a:endParaRPr lang="zh-CN" altLang="en-US" sz="1600" b="1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052" name="文本框 28"/>
          <p:cNvSpPr/>
          <p:nvPr>
            <p:custDataLst>
              <p:tags r:id="rId19"/>
            </p:custDataLst>
          </p:nvPr>
        </p:nvSpPr>
        <p:spPr>
          <a:xfrm>
            <a:off x="7037388" y="1319213"/>
            <a:ext cx="1111250" cy="338137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anchor="t">
            <a:spAutoFit/>
          </a:bodyPr>
          <a:p>
            <a:pPr marL="0" lvl="0" indent="0" eaLnBrk="0" hangingPunct="0"/>
            <a:r>
              <a:rPr lang="zh-CN" altLang="en-US" sz="16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含氮碱基</a:t>
            </a:r>
            <a:endParaRPr lang="zh-CN" altLang="en-US" sz="1600" b="1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44053" name="连接符: 肘形 15359"/>
          <p:cNvCxnSpPr>
            <a:stCxn id="44051" idx="2"/>
            <a:endCxn id="44052" idx="2"/>
          </p:cNvCxnSpPr>
          <p:nvPr>
            <p:custDataLst>
              <p:tags r:id="rId20"/>
            </p:custDataLst>
          </p:nvPr>
        </p:nvCxnSpPr>
        <p:spPr>
          <a:xfrm rot="-5400000" flipH="1">
            <a:off x="7045325" y="1109663"/>
            <a:ext cx="4763" cy="1089025"/>
          </a:xfrm>
          <a:prstGeom prst="bentConnector3">
            <a:avLst>
              <a:gd name="adj1" fmla="val 1249319"/>
            </a:avLst>
          </a:prstGeom>
          <a:ln w="63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054" name="直接连接符 15375"/>
          <p:cNvCxnSpPr>
            <a:stCxn id="44057" idx="0"/>
            <a:endCxn id="44057" idx="0"/>
          </p:cNvCxnSpPr>
          <p:nvPr>
            <p:custDataLst>
              <p:tags r:id="rId21"/>
            </p:custDataLst>
          </p:nvPr>
        </p:nvCxnSpPr>
        <p:spPr>
          <a:xfrm>
            <a:off x="7010400" y="1906588"/>
            <a:ext cx="0" cy="0"/>
          </a:xfrm>
          <a:prstGeom prst="line">
            <a:avLst/>
          </a:prstGeom>
          <a:ln w="6350" cap="flat" cmpd="sng">
            <a:solidFill>
              <a:srgbClr val="5B9BD5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4055" name="直接连接符 15381"/>
          <p:cNvCxnSpPr>
            <a:stCxn id="44057" idx="0"/>
            <a:endCxn id="44057" idx="0"/>
          </p:cNvCxnSpPr>
          <p:nvPr>
            <p:custDataLst>
              <p:tags r:id="rId22"/>
            </p:custDataLst>
          </p:nvPr>
        </p:nvCxnSpPr>
        <p:spPr>
          <a:xfrm>
            <a:off x="7007225" y="1727200"/>
            <a:ext cx="0" cy="330200"/>
          </a:xfrm>
          <a:prstGeom prst="line">
            <a:avLst/>
          </a:prstGeom>
          <a:ln w="6350" cap="flat" cmpd="sng">
            <a:solidFill>
              <a:srgbClr val="5B9BD5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4056" name="连接符: 肘形 57"/>
          <p:cNvCxnSpPr>
            <a:stCxn id="44057" idx="0"/>
            <a:endCxn id="44057" idx="0"/>
          </p:cNvCxnSpPr>
          <p:nvPr>
            <p:custDataLst>
              <p:tags r:id="rId23"/>
            </p:custDataLst>
          </p:nvPr>
        </p:nvCxnSpPr>
        <p:spPr>
          <a:xfrm rot="-5400000" flipH="1">
            <a:off x="5915025" y="1204913"/>
            <a:ext cx="650875" cy="1463675"/>
          </a:xfrm>
          <a:prstGeom prst="bentConnector2">
            <a:avLst/>
          </a:prstGeom>
          <a:ln w="63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4057" name="五边形 15373"/>
          <p:cNvSpPr/>
          <p:nvPr>
            <p:custDataLst>
              <p:tags r:id="rId24"/>
            </p:custDataLst>
          </p:nvPr>
        </p:nvSpPr>
        <p:spPr>
          <a:xfrm>
            <a:off x="6840538" y="1906588"/>
            <a:ext cx="338137" cy="347662"/>
          </a:xfrm>
          <a:prstGeom prst="pentagon">
            <a:avLst/>
          </a:prstGeom>
          <a:solidFill>
            <a:schemeClr val="accent2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marL="0" lvl="0" indent="0" algn="ctr" eaLnBrk="0" hangingPunct="0"/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44058" name="直接箭头连接符 15386"/>
          <p:cNvCxnSpPr>
            <a:stCxn id="44057" idx="0"/>
            <a:endCxn id="44057" idx="0"/>
          </p:cNvCxnSpPr>
          <p:nvPr>
            <p:custDataLst>
              <p:tags r:id="rId25"/>
            </p:custDataLst>
          </p:nvPr>
        </p:nvCxnSpPr>
        <p:spPr>
          <a:xfrm>
            <a:off x="6288088" y="2262188"/>
            <a:ext cx="0" cy="431800"/>
          </a:xfrm>
          <a:prstGeom prst="straightConnector1">
            <a:avLst/>
          </a:prstGeom>
          <a:ln w="6350" cap="flat" cmpd="sng">
            <a:solidFill>
              <a:srgbClr val="5B9BD5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44059" name="矩形 15387"/>
          <p:cNvSpPr/>
          <p:nvPr>
            <p:custDataLst>
              <p:tags r:id="rId26"/>
            </p:custDataLst>
          </p:nvPr>
        </p:nvSpPr>
        <p:spPr>
          <a:xfrm>
            <a:off x="7308850" y="1978025"/>
            <a:ext cx="533400" cy="192088"/>
          </a:xfrm>
          <a:prstGeom prst="rect">
            <a:avLst/>
          </a:prstGeom>
          <a:solidFill>
            <a:srgbClr val="70AD47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marL="0" lvl="0" indent="0" algn="ctr" eaLnBrk="0" hangingPunct="0"/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060" name="文本框 15388"/>
          <p:cNvSpPr/>
          <p:nvPr>
            <p:custDataLst>
              <p:tags r:id="rId27"/>
            </p:custDataLst>
          </p:nvPr>
        </p:nvSpPr>
        <p:spPr>
          <a:xfrm>
            <a:off x="4662488" y="2616200"/>
            <a:ext cx="1111250" cy="338138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anchor="t">
            <a:spAutoFit/>
          </a:bodyPr>
          <a:p>
            <a:pPr marL="0" lvl="0" indent="0" eaLnBrk="0" hangingPunct="0"/>
            <a:r>
              <a:rPr lang="zh-CN" altLang="en-US" sz="16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核苷酸</a:t>
            </a:r>
            <a:endParaRPr lang="zh-CN" altLang="en-US" sz="1600" b="1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061" name="流程图: 接点 15"/>
          <p:cNvSpPr/>
          <p:nvPr>
            <p:custDataLst>
              <p:tags r:id="rId28"/>
            </p:custDataLst>
          </p:nvPr>
        </p:nvSpPr>
        <p:spPr>
          <a:xfrm>
            <a:off x="5368925" y="1014413"/>
            <a:ext cx="279400" cy="298450"/>
          </a:xfr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44062" name="组合 47"/>
          <p:cNvGrpSpPr/>
          <p:nvPr/>
        </p:nvGrpSpPr>
        <p:grpSpPr>
          <a:xfrm>
            <a:off x="5537200" y="2649538"/>
            <a:ext cx="1590675" cy="422275"/>
            <a:chOff x="5805169" y="3130925"/>
            <a:chExt cx="1589723" cy="422523"/>
          </a:xfrm>
        </p:grpSpPr>
        <p:sp>
          <p:nvSpPr>
            <p:cNvPr id="44063" name="流程图: 接点 15389"/>
            <p:cNvSpPr/>
            <p:nvPr>
              <p:custDataLst>
                <p:tags r:id="rId29"/>
              </p:custDataLst>
            </p:nvPr>
          </p:nvSpPr>
          <p:spPr>
            <a:xfrm>
              <a:off x="5805169" y="3130925"/>
              <a:ext cx="280670" cy="298075"/>
            </a:xfrm>
            <a:solidFill>
              <a:schemeClr val="accent1"/>
            </a:solidFill>
            <a:ln w="12700" cap="flat" cmpd="sng">
              <a:solidFill>
                <a:srgbClr val="41719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44064" name="组合 34"/>
            <p:cNvGrpSpPr/>
            <p:nvPr/>
          </p:nvGrpSpPr>
          <p:grpSpPr>
            <a:xfrm>
              <a:off x="5988684" y="3205443"/>
              <a:ext cx="391478" cy="149037"/>
              <a:chOff x="6085839" y="3279963"/>
              <a:chExt cx="391478" cy="149037"/>
            </a:xfrm>
          </p:grpSpPr>
          <p:cxnSp>
            <p:nvCxnSpPr>
              <p:cNvPr id="44065" name="直接连接符 31"/>
              <p:cNvCxnSpPr/>
              <p:nvPr>
                <p:custDataLst>
                  <p:tags r:id="rId30"/>
                </p:custDataLst>
              </p:nvPr>
            </p:nvCxnSpPr>
            <p:spPr>
              <a:xfrm>
                <a:off x="6085839" y="3279963"/>
                <a:ext cx="175261" cy="149037"/>
              </a:xfrm>
              <a:prstGeom prst="line">
                <a:avLst/>
              </a:prstGeom>
              <a:ln w="6350" cap="flat" cmpd="sng">
                <a:solidFill>
                  <a:srgbClr val="5B9BD5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44066" name="直接连接符 33"/>
              <p:cNvCxnSpPr/>
              <p:nvPr>
                <p:custDataLst>
                  <p:tags r:id="rId31"/>
                </p:custDataLst>
              </p:nvPr>
            </p:nvCxnSpPr>
            <p:spPr>
              <a:xfrm>
                <a:off x="6261100" y="3429000"/>
                <a:ext cx="216217" cy="0"/>
              </a:xfrm>
              <a:prstGeom prst="line">
                <a:avLst/>
              </a:prstGeom>
              <a:ln w="6350" cap="flat" cmpd="sng">
                <a:solidFill>
                  <a:srgbClr val="5B9BD5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44067" name="五边形 35"/>
            <p:cNvSpPr/>
            <p:nvPr>
              <p:custDataLst>
                <p:tags r:id="rId32"/>
              </p:custDataLst>
            </p:nvPr>
          </p:nvSpPr>
          <p:spPr>
            <a:xfrm>
              <a:off x="6386831" y="3205443"/>
              <a:ext cx="337185" cy="348005"/>
            </a:xfrm>
            <a:prstGeom prst="pentagon">
              <a:avLst/>
            </a:prstGeom>
            <a:solidFill>
              <a:schemeClr val="accent2"/>
            </a:solidFill>
            <a:ln w="12700" cap="flat" cmpd="sng">
              <a:solidFill>
                <a:srgbClr val="41719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marL="0" lvl="0" indent="0" algn="ctr" eaLnBrk="0" hangingPunct="0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44068" name="直接连接符 40"/>
            <p:cNvCxnSpPr/>
            <p:nvPr>
              <p:custDataLst>
                <p:tags r:id="rId33"/>
              </p:custDataLst>
            </p:nvPr>
          </p:nvCxnSpPr>
          <p:spPr>
            <a:xfrm>
              <a:off x="6724016" y="3338369"/>
              <a:ext cx="300992" cy="0"/>
            </a:xfrm>
            <a:prstGeom prst="line">
              <a:avLst/>
            </a:prstGeom>
            <a:ln w="6350" cap="flat" cmpd="sng">
              <a:solidFill>
                <a:srgbClr val="5B9BD5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44069" name="矩形 38"/>
            <p:cNvSpPr/>
            <p:nvPr>
              <p:custDataLst>
                <p:tags r:id="rId34"/>
              </p:custDataLst>
            </p:nvPr>
          </p:nvSpPr>
          <p:spPr>
            <a:xfrm>
              <a:off x="6861492" y="3281641"/>
              <a:ext cx="533400" cy="153998"/>
            </a:xfrm>
            <a:prstGeom prst="rect">
              <a:avLst/>
            </a:prstGeom>
            <a:solidFill>
              <a:srgbClr val="70AD47"/>
            </a:solidFill>
            <a:ln w="12700" cap="flat" cmpd="sng">
              <a:solidFill>
                <a:srgbClr val="41719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marL="0" lvl="0" indent="0" algn="ctr" eaLnBrk="0" hangingPunct="0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44070" name="直接箭头连接符 89"/>
          <p:cNvCxnSpPr>
            <a:stCxn id="44042" idx="2"/>
            <a:endCxn id="44057" idx="0"/>
          </p:cNvCxnSpPr>
          <p:nvPr>
            <p:custDataLst>
              <p:tags r:id="rId35"/>
            </p:custDataLst>
          </p:nvPr>
        </p:nvCxnSpPr>
        <p:spPr>
          <a:xfrm>
            <a:off x="3500438" y="900113"/>
            <a:ext cx="0" cy="298450"/>
          </a:xfrm>
          <a:prstGeom prst="straightConnector1">
            <a:avLst/>
          </a:prstGeom>
          <a:ln w="6350" cap="flat" cmpd="sng">
            <a:solidFill>
              <a:srgbClr val="5B9BD5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44071" name="直接箭头连接符 91"/>
          <p:cNvCxnSpPr>
            <a:stCxn id="44042" idx="2"/>
            <a:endCxn id="44057" idx="0"/>
          </p:cNvCxnSpPr>
          <p:nvPr>
            <p:custDataLst>
              <p:tags r:id="rId36"/>
            </p:custDataLst>
          </p:nvPr>
        </p:nvCxnSpPr>
        <p:spPr>
          <a:xfrm>
            <a:off x="3500438" y="1711325"/>
            <a:ext cx="0" cy="660400"/>
          </a:xfrm>
          <a:prstGeom prst="straightConnector1">
            <a:avLst/>
          </a:prstGeom>
          <a:ln w="6350" cap="flat" cmpd="sng">
            <a:solidFill>
              <a:srgbClr val="5B9BD5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44072" name="文本框 49"/>
          <p:cNvSpPr/>
          <p:nvPr>
            <p:custDataLst>
              <p:tags r:id="rId37"/>
            </p:custDataLst>
          </p:nvPr>
        </p:nvSpPr>
        <p:spPr>
          <a:xfrm>
            <a:off x="2781300" y="2393950"/>
            <a:ext cx="1427163" cy="461963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ED7D3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marL="0" lvl="0" indent="0" eaLnBrk="0" hangingPunct="0"/>
            <a:r>
              <a:rPr lang="zh-CN" altLang="en-US" sz="24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基本单位</a:t>
            </a:r>
            <a:endParaRPr lang="zh-CN" altLang="en-US" sz="2400" b="1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44073" name="直接箭头连接符 99"/>
          <p:cNvCxnSpPr>
            <a:stCxn id="44042" idx="2"/>
            <a:endCxn id="44057" idx="0"/>
          </p:cNvCxnSpPr>
          <p:nvPr>
            <p:custDataLst>
              <p:tags r:id="rId38"/>
            </p:custDataLst>
          </p:nvPr>
        </p:nvCxnSpPr>
        <p:spPr>
          <a:xfrm>
            <a:off x="5049838" y="2473325"/>
            <a:ext cx="0" cy="241300"/>
          </a:xfrm>
          <a:prstGeom prst="straightConnector1">
            <a:avLst/>
          </a:prstGeom>
          <a:ln w="6350" cap="flat" cmpd="sng">
            <a:solidFill>
              <a:srgbClr val="5B9BD5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44074" name="文本框 53"/>
          <p:cNvSpPr/>
          <p:nvPr>
            <p:custDataLst>
              <p:tags r:id="rId39"/>
            </p:custDataLst>
          </p:nvPr>
        </p:nvSpPr>
        <p:spPr>
          <a:xfrm>
            <a:off x="6005513" y="3803650"/>
            <a:ext cx="1109662" cy="5842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anchor="t">
            <a:spAutoFit/>
          </a:bodyPr>
          <a:p>
            <a:pPr marL="0" lvl="0" indent="0" eaLnBrk="0" hangingPunct="0"/>
            <a:r>
              <a:rPr lang="en-US" altLang="zh-CN" sz="16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16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16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C</a:t>
            </a:r>
            <a:r>
              <a:rPr lang="zh-CN" altLang="en-US" sz="16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16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G</a:t>
            </a:r>
            <a:endParaRPr lang="en-US" altLang="zh-CN" sz="1600" b="1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lvl="0" indent="0" eaLnBrk="0" hangingPunct="0"/>
            <a:r>
              <a:rPr lang="zh-CN" altLang="en-US" sz="16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（共有）</a:t>
            </a:r>
            <a:endParaRPr lang="zh-CN" altLang="en-US" sz="1600" b="1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075" name="文本框 107"/>
          <p:cNvSpPr/>
          <p:nvPr>
            <p:custDataLst>
              <p:tags r:id="rId40"/>
            </p:custDataLst>
          </p:nvPr>
        </p:nvSpPr>
        <p:spPr>
          <a:xfrm>
            <a:off x="2876550" y="2982913"/>
            <a:ext cx="617538" cy="338137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anchor="t">
            <a:spAutoFit/>
          </a:bodyPr>
          <a:p>
            <a:pPr marL="0" lvl="0" indent="0" eaLnBrk="0" hangingPunct="0"/>
            <a:r>
              <a:rPr lang="zh-CN" altLang="en-US" sz="16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脱水</a:t>
            </a:r>
            <a:endParaRPr lang="zh-CN" altLang="en-US" sz="1600" b="1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076" name="文本框 108"/>
          <p:cNvSpPr/>
          <p:nvPr>
            <p:custDataLst>
              <p:tags r:id="rId41"/>
            </p:custDataLst>
          </p:nvPr>
        </p:nvSpPr>
        <p:spPr>
          <a:xfrm>
            <a:off x="3519488" y="2973388"/>
            <a:ext cx="1020762" cy="338137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anchor="t">
            <a:spAutoFit/>
          </a:bodyPr>
          <a:p>
            <a:pPr marL="0" lvl="0" indent="0" eaLnBrk="0" hangingPunct="0"/>
            <a:r>
              <a:rPr lang="zh-CN" altLang="en-US" sz="16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聚合</a:t>
            </a:r>
            <a:endParaRPr lang="zh-CN" altLang="en-US" sz="1600" b="1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44077" name="直接箭头连接符 109"/>
          <p:cNvCxnSpPr>
            <a:stCxn id="44042" idx="2"/>
            <a:endCxn id="44057" idx="0"/>
          </p:cNvCxnSpPr>
          <p:nvPr>
            <p:custDataLst>
              <p:tags r:id="rId42"/>
            </p:custDataLst>
          </p:nvPr>
        </p:nvCxnSpPr>
        <p:spPr>
          <a:xfrm>
            <a:off x="3513138" y="2870200"/>
            <a:ext cx="0" cy="450850"/>
          </a:xfrm>
          <a:prstGeom prst="straightConnector1">
            <a:avLst/>
          </a:prstGeom>
          <a:ln w="6350" cap="flat" cmpd="sng">
            <a:solidFill>
              <a:srgbClr val="5B9BD5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44078" name="文本框 58"/>
          <p:cNvSpPr/>
          <p:nvPr>
            <p:custDataLst>
              <p:tags r:id="rId43"/>
            </p:custDataLst>
          </p:nvPr>
        </p:nvSpPr>
        <p:spPr>
          <a:xfrm>
            <a:off x="2747963" y="3324225"/>
            <a:ext cx="1427162" cy="460375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ED7D3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marL="0" lvl="0" indent="0" eaLnBrk="0" hangingPunct="0"/>
            <a:r>
              <a:rPr lang="zh-CN" altLang="en-US" sz="24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核苷酸链</a:t>
            </a:r>
            <a:endParaRPr lang="zh-CN" altLang="en-US" sz="2400" b="1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079" name="文本框 114"/>
          <p:cNvSpPr/>
          <p:nvPr>
            <p:custDataLst>
              <p:tags r:id="rId44"/>
            </p:custDataLst>
          </p:nvPr>
        </p:nvSpPr>
        <p:spPr>
          <a:xfrm>
            <a:off x="2706688" y="3829050"/>
            <a:ext cx="860425" cy="338138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anchor="t">
            <a:spAutoFit/>
          </a:bodyPr>
          <a:p>
            <a:pPr marL="0" lvl="0" indent="0" eaLnBrk="0" hangingPunct="0"/>
            <a:r>
              <a:rPr lang="zh-CN" altLang="en-US" sz="16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一条或</a:t>
            </a:r>
            <a:endParaRPr lang="zh-CN" altLang="en-US" sz="1600" b="1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080" name="文本框 115"/>
          <p:cNvSpPr/>
          <p:nvPr>
            <p:custDataLst>
              <p:tags r:id="rId45"/>
            </p:custDataLst>
          </p:nvPr>
        </p:nvSpPr>
        <p:spPr>
          <a:xfrm>
            <a:off x="3527425" y="3808413"/>
            <a:ext cx="1020763" cy="338137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anchor="t">
            <a:spAutoFit/>
          </a:bodyPr>
          <a:p>
            <a:pPr marL="0" lvl="0" indent="0" eaLnBrk="0" hangingPunct="0"/>
            <a:r>
              <a:rPr lang="zh-CN" altLang="en-US" sz="16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两条</a:t>
            </a:r>
            <a:endParaRPr lang="zh-CN" altLang="en-US" sz="1600" b="1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44081" name="直接箭头连接符 116"/>
          <p:cNvCxnSpPr>
            <a:stCxn id="44042" idx="2"/>
            <a:endCxn id="44057" idx="0"/>
          </p:cNvCxnSpPr>
          <p:nvPr>
            <p:custDataLst>
              <p:tags r:id="rId46"/>
            </p:custDataLst>
          </p:nvPr>
        </p:nvCxnSpPr>
        <p:spPr>
          <a:xfrm>
            <a:off x="3494088" y="3784600"/>
            <a:ext cx="0" cy="382588"/>
          </a:xfrm>
          <a:prstGeom prst="straightConnector1">
            <a:avLst/>
          </a:prstGeom>
          <a:ln w="6350" cap="flat" cmpd="sng">
            <a:solidFill>
              <a:srgbClr val="5B9BD5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44082" name="文本框 59"/>
          <p:cNvSpPr/>
          <p:nvPr>
            <p:custDataLst>
              <p:tags r:id="rId47"/>
            </p:custDataLst>
          </p:nvPr>
        </p:nvSpPr>
        <p:spPr>
          <a:xfrm>
            <a:off x="2984500" y="4167188"/>
            <a:ext cx="1020763" cy="461962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ED7D3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marL="0" lvl="0" indent="0" algn="ctr" eaLnBrk="0" hangingPunct="0"/>
            <a:r>
              <a:rPr lang="zh-CN" altLang="en-US" sz="24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核酸</a:t>
            </a:r>
            <a:endParaRPr lang="zh-CN" altLang="en-US" sz="2400" b="1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44083" name="直接连接符 73"/>
          <p:cNvCxnSpPr>
            <a:stCxn id="44042" idx="2"/>
            <a:endCxn id="44057" idx="0"/>
          </p:cNvCxnSpPr>
          <p:nvPr>
            <p:custDataLst>
              <p:tags r:id="rId48"/>
            </p:custDataLst>
          </p:nvPr>
        </p:nvCxnSpPr>
        <p:spPr>
          <a:xfrm flipV="1">
            <a:off x="4187825" y="2471738"/>
            <a:ext cx="892175" cy="11112"/>
          </a:xfrm>
          <a:prstGeom prst="line">
            <a:avLst/>
          </a:prstGeom>
          <a:ln w="63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44084" name="组合 90"/>
          <p:cNvGrpSpPr/>
          <p:nvPr/>
        </p:nvGrpSpPr>
        <p:grpSpPr>
          <a:xfrm>
            <a:off x="4329113" y="3108325"/>
            <a:ext cx="1911350" cy="1503363"/>
            <a:chOff x="4349439" y="3644558"/>
            <a:chExt cx="1911661" cy="1504156"/>
          </a:xfrm>
        </p:grpSpPr>
        <p:sp>
          <p:nvSpPr>
            <p:cNvPr id="44085" name="文本框 85"/>
            <p:cNvSpPr/>
            <p:nvPr>
              <p:custDataLst>
                <p:tags r:id="rId49"/>
              </p:custDataLst>
            </p:nvPr>
          </p:nvSpPr>
          <p:spPr>
            <a:xfrm>
              <a:off x="4349439" y="4810160"/>
              <a:ext cx="1911661" cy="338554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txBody>
            <a:bodyPr wrap="square" anchor="t">
              <a:spAutoFit/>
            </a:bodyPr>
            <a:p>
              <a:pPr marL="0" lvl="0" indent="0" eaLnBrk="0" hangingPunct="0"/>
              <a:r>
                <a:rPr lang="en-US" altLang="zh-CN" sz="1600" b="1">
                  <a:solidFill>
                    <a:schemeClr val="tx2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DNA</a:t>
              </a:r>
              <a:r>
                <a:rPr lang="zh-CN" altLang="en-US" sz="1600" b="1">
                  <a:solidFill>
                    <a:schemeClr val="tx2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（多为双链）</a:t>
              </a:r>
              <a:endParaRPr lang="zh-CN" altLang="en-US" sz="16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44086" name="组合 88"/>
            <p:cNvGrpSpPr/>
            <p:nvPr/>
          </p:nvGrpSpPr>
          <p:grpSpPr>
            <a:xfrm>
              <a:off x="4397058" y="3644558"/>
              <a:ext cx="1657403" cy="1289906"/>
              <a:chOff x="4397058" y="3644558"/>
              <a:chExt cx="1657403" cy="1289906"/>
            </a:xfrm>
          </p:grpSpPr>
          <p:sp>
            <p:nvSpPr>
              <p:cNvPr id="44087" name="文本框 56"/>
              <p:cNvSpPr/>
              <p:nvPr>
                <p:custDataLst>
                  <p:tags r:id="rId50"/>
                </p:custDataLst>
              </p:nvPr>
            </p:nvSpPr>
            <p:spPr>
              <a:xfrm>
                <a:off x="4397058" y="3644558"/>
                <a:ext cx="1628139" cy="400110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rgbClr val="ED7D3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square" anchor="t">
                <a:spAutoFit/>
              </a:bodyPr>
              <a:p>
                <a:pPr marL="0" lvl="0" indent="0" eaLnBrk="0" hangingPunct="0"/>
                <a:r>
                  <a:rPr lang="zh-CN" altLang="en-US" sz="2000" b="1">
                    <a:solidFill>
                      <a:schemeClr val="tx2"/>
                    </a:solidFill>
                    <a:latin typeface="Calibri" panose="020F0502020204030204" pitchFamily="34" charset="0"/>
                    <a:ea typeface="宋体" panose="02010600030101010101" pitchFamily="2" charset="-122"/>
                  </a:rPr>
                  <a:t>脱氧核糖、</a:t>
                </a:r>
                <a:r>
                  <a:rPr lang="en-US" altLang="zh-CN" sz="2000" b="1">
                    <a:solidFill>
                      <a:schemeClr val="tx2"/>
                    </a:solidFill>
                    <a:latin typeface="Calibri" panose="020F0502020204030204" pitchFamily="34" charset="0"/>
                    <a:ea typeface="宋体" panose="02010600030101010101" pitchFamily="2" charset="-122"/>
                  </a:rPr>
                  <a:t>T</a:t>
                </a:r>
                <a:endParaRPr lang="zh-CN" altLang="en-US" sz="2000" b="1">
                  <a:solidFill>
                    <a:schemeClr val="tx2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44088" name="直接箭头连接符 84"/>
              <p:cNvCxnSpPr/>
              <p:nvPr>
                <p:custDataLst>
                  <p:tags r:id="rId51"/>
                </p:custDataLst>
              </p:nvPr>
            </p:nvCxnSpPr>
            <p:spPr>
              <a:xfrm flipV="1">
                <a:off x="5211127" y="4091130"/>
                <a:ext cx="0" cy="843334"/>
              </a:xfrm>
              <a:prstGeom prst="line">
                <a:avLst/>
              </a:prstGeom>
              <a:ln w="6350" cap="flat" cmpd="sng">
                <a:solidFill>
                  <a:schemeClr val="accent1"/>
                </a:solidFill>
                <a:prstDash val="solid"/>
                <a:headEnd type="none" w="med" len="med"/>
                <a:tailEnd type="triangle" w="med" len="med"/>
              </a:ln>
            </p:spPr>
          </p:cxnSp>
          <p:cxnSp>
            <p:nvCxnSpPr>
              <p:cNvPr id="44089" name="直接箭头连接符 139"/>
              <p:cNvCxnSpPr/>
              <p:nvPr>
                <p:custDataLst>
                  <p:tags r:id="rId52"/>
                </p:custDataLst>
              </p:nvPr>
            </p:nvCxnSpPr>
            <p:spPr>
              <a:xfrm rot="-16200000" flipV="1">
                <a:off x="5632794" y="4261985"/>
                <a:ext cx="0" cy="843334"/>
              </a:xfrm>
              <a:prstGeom prst="line">
                <a:avLst/>
              </a:prstGeom>
              <a:ln w="6350" cap="flat" cmpd="sng">
                <a:solidFill>
                  <a:schemeClr val="accent1"/>
                </a:solidFill>
                <a:prstDash val="solid"/>
                <a:headEnd type="none" w="med" len="med"/>
                <a:tailEnd type="triangle" w="med" len="med"/>
              </a:ln>
            </p:spPr>
          </p:cxnSp>
        </p:grpSp>
      </p:grpSp>
      <p:sp>
        <p:nvSpPr>
          <p:cNvPr id="44090" name="文本框 87"/>
          <p:cNvSpPr/>
          <p:nvPr>
            <p:custDataLst>
              <p:tags r:id="rId53"/>
            </p:custDataLst>
          </p:nvPr>
        </p:nvSpPr>
        <p:spPr>
          <a:xfrm>
            <a:off x="8067675" y="2044700"/>
            <a:ext cx="1109663" cy="338138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anchor="t">
            <a:spAutoFit/>
          </a:bodyPr>
          <a:p>
            <a:pPr marL="0" lvl="0" indent="0" eaLnBrk="0" hangingPunct="0"/>
            <a:r>
              <a:rPr lang="zh-CN" altLang="en-US" sz="16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核苷</a:t>
            </a:r>
            <a:endParaRPr lang="zh-CN" altLang="en-US" sz="1600" b="1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44091" name="组合 144"/>
          <p:cNvGrpSpPr/>
          <p:nvPr/>
        </p:nvGrpSpPr>
        <p:grpSpPr>
          <a:xfrm flipH="1">
            <a:off x="6861175" y="3108325"/>
            <a:ext cx="1873250" cy="1503363"/>
            <a:chOff x="4180367" y="3644558"/>
            <a:chExt cx="1874094" cy="1504156"/>
          </a:xfrm>
        </p:grpSpPr>
        <p:sp>
          <p:nvSpPr>
            <p:cNvPr id="44092" name="文本框 145"/>
            <p:cNvSpPr/>
            <p:nvPr>
              <p:custDataLst>
                <p:tags r:id="rId54"/>
              </p:custDataLst>
            </p:nvPr>
          </p:nvSpPr>
          <p:spPr>
            <a:xfrm>
              <a:off x="4180367" y="4810160"/>
              <a:ext cx="1810436" cy="338554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txBody>
            <a:bodyPr wrap="square" anchor="t">
              <a:spAutoFit/>
            </a:bodyPr>
            <a:p>
              <a:pPr marL="0" lvl="0" indent="0" eaLnBrk="0" hangingPunct="0"/>
              <a:r>
                <a:rPr lang="en-US" altLang="zh-CN" sz="1600" b="1">
                  <a:solidFill>
                    <a:schemeClr val="tx2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RNA</a:t>
              </a:r>
              <a:r>
                <a:rPr lang="zh-CN" altLang="en-US" sz="1600" b="1">
                  <a:solidFill>
                    <a:schemeClr val="tx2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（多为单链）</a:t>
              </a:r>
              <a:endParaRPr lang="zh-CN" altLang="en-US" sz="16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44093" name="组合 146"/>
            <p:cNvGrpSpPr/>
            <p:nvPr/>
          </p:nvGrpSpPr>
          <p:grpSpPr>
            <a:xfrm>
              <a:off x="4550252" y="3644558"/>
              <a:ext cx="1504209" cy="1289906"/>
              <a:chOff x="4550252" y="3644558"/>
              <a:chExt cx="1504209" cy="1289906"/>
            </a:xfrm>
          </p:grpSpPr>
          <p:sp>
            <p:nvSpPr>
              <p:cNvPr id="44094" name="文本框 147"/>
              <p:cNvSpPr/>
              <p:nvPr>
                <p:custDataLst>
                  <p:tags r:id="rId55"/>
                </p:custDataLst>
              </p:nvPr>
            </p:nvSpPr>
            <p:spPr>
              <a:xfrm>
                <a:off x="4550252" y="3644558"/>
                <a:ext cx="1258040" cy="400110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rgbClr val="ED7D3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square" anchor="t">
                <a:spAutoFit/>
              </a:bodyPr>
              <a:p>
                <a:pPr marL="0" lvl="0" indent="0" eaLnBrk="0" hangingPunct="0"/>
                <a:r>
                  <a:rPr lang="zh-CN" altLang="en-US" sz="2000" b="1">
                    <a:solidFill>
                      <a:schemeClr val="tx2"/>
                    </a:solidFill>
                    <a:latin typeface="Calibri" panose="020F0502020204030204" pitchFamily="34" charset="0"/>
                    <a:ea typeface="宋体" panose="02010600030101010101" pitchFamily="2" charset="-122"/>
                  </a:rPr>
                  <a:t>核糖、</a:t>
                </a:r>
                <a:r>
                  <a:rPr lang="en-US" altLang="zh-CN" sz="2000" b="1">
                    <a:solidFill>
                      <a:schemeClr val="tx2"/>
                    </a:solidFill>
                    <a:latin typeface="Calibri" panose="020F0502020204030204" pitchFamily="34" charset="0"/>
                    <a:ea typeface="宋体" panose="02010600030101010101" pitchFamily="2" charset="-122"/>
                  </a:rPr>
                  <a:t>U</a:t>
                </a:r>
                <a:endParaRPr lang="zh-CN" altLang="en-US" sz="2000" b="1">
                  <a:solidFill>
                    <a:schemeClr val="tx2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44095" name="直接箭头连接符 148"/>
              <p:cNvCxnSpPr/>
              <p:nvPr>
                <p:custDataLst>
                  <p:tags r:id="rId56"/>
                </p:custDataLst>
              </p:nvPr>
            </p:nvCxnSpPr>
            <p:spPr>
              <a:xfrm flipV="1">
                <a:off x="5211127" y="4091130"/>
                <a:ext cx="0" cy="843334"/>
              </a:xfrm>
              <a:prstGeom prst="line">
                <a:avLst/>
              </a:prstGeom>
              <a:ln w="6350" cap="flat" cmpd="sng">
                <a:solidFill>
                  <a:schemeClr val="accent1"/>
                </a:solidFill>
                <a:prstDash val="solid"/>
                <a:headEnd type="none" w="med" len="med"/>
                <a:tailEnd type="triangle" w="med" len="med"/>
              </a:ln>
            </p:spPr>
          </p:cxnSp>
          <p:cxnSp>
            <p:nvCxnSpPr>
              <p:cNvPr id="44096" name="直接箭头连接符 149"/>
              <p:cNvCxnSpPr/>
              <p:nvPr>
                <p:custDataLst>
                  <p:tags r:id="rId57"/>
                </p:custDataLst>
              </p:nvPr>
            </p:nvCxnSpPr>
            <p:spPr>
              <a:xfrm rot="-16200000" flipV="1">
                <a:off x="5632794" y="4261985"/>
                <a:ext cx="0" cy="843334"/>
              </a:xfrm>
              <a:prstGeom prst="line">
                <a:avLst/>
              </a:prstGeom>
              <a:ln w="6350" cap="flat" cmpd="sng">
                <a:solidFill>
                  <a:schemeClr val="accent1"/>
                </a:solidFill>
                <a:prstDash val="solid"/>
                <a:headEnd type="none" w="med" len="med"/>
                <a:tailEnd type="triangle" w="med" len="med"/>
              </a:ln>
            </p:spPr>
          </p:cxnSp>
        </p:grpSp>
      </p:grpSp>
      <p:sp>
        <p:nvSpPr>
          <p:cNvPr id="44097" name="箭头: 右 93"/>
          <p:cNvSpPr/>
          <p:nvPr>
            <p:custDataLst>
              <p:tags r:id="rId58"/>
            </p:custDataLst>
          </p:nvPr>
        </p:nvSpPr>
        <p:spPr>
          <a:xfrm>
            <a:off x="1103313" y="4908550"/>
            <a:ext cx="723900" cy="295275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marL="0" lvl="0" indent="0" algn="ctr" eaLnBrk="0" hangingPunct="0"/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098" name="左大括号 95"/>
          <p:cNvSpPr/>
          <p:nvPr>
            <p:custDataLst>
              <p:tags r:id="rId59"/>
            </p:custDataLst>
          </p:nvPr>
        </p:nvSpPr>
        <p:spPr>
          <a:xfrm>
            <a:off x="2422525" y="579438"/>
            <a:ext cx="381000" cy="4049712"/>
          </a:xfrm>
          <a:prstGeom prst="leftBrace">
            <a:avLst>
              <a:gd name="adj1" fmla="val 8316"/>
              <a:gd name="adj2" fmla="val 25407"/>
            </a:avLst>
          </a:prstGeom>
          <a:noFill/>
          <a:ln w="190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marL="0" lvl="0" indent="0" algn="ctr" eaLnBrk="0" hangingPunct="0"/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099" name="文本框 97"/>
          <p:cNvSpPr/>
          <p:nvPr>
            <p:custDataLst>
              <p:tags r:id="rId60"/>
            </p:custDataLst>
          </p:nvPr>
        </p:nvSpPr>
        <p:spPr>
          <a:xfrm>
            <a:off x="1860550" y="4579938"/>
            <a:ext cx="533400" cy="954087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ED7D3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marL="0" lvl="0" indent="0" eaLnBrk="0" hangingPunct="0"/>
            <a:r>
              <a:rPr lang="zh-CN" altLang="en-US" sz="28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分布</a:t>
            </a:r>
            <a:endParaRPr lang="zh-CN" altLang="en-US" sz="2800" b="1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100" name="左大括号 101"/>
          <p:cNvSpPr/>
          <p:nvPr>
            <p:custDataLst>
              <p:tags r:id="rId61"/>
            </p:custDataLst>
          </p:nvPr>
        </p:nvSpPr>
        <p:spPr>
          <a:xfrm>
            <a:off x="2405063" y="4751388"/>
            <a:ext cx="284162" cy="822325"/>
          </a:xfrm>
          <a:prstGeom prst="leftBrace">
            <a:avLst>
              <a:gd name="adj1" fmla="val 8319"/>
              <a:gd name="adj2" fmla="val 50000"/>
            </a:avLst>
          </a:prstGeom>
          <a:noFill/>
          <a:ln w="63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marL="0" lvl="0" indent="0" algn="ctr" eaLnBrk="0" hangingPunct="0"/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101" name="文本框 102"/>
          <p:cNvSpPr/>
          <p:nvPr>
            <p:custDataLst>
              <p:tags r:id="rId62"/>
            </p:custDataLst>
          </p:nvPr>
        </p:nvSpPr>
        <p:spPr>
          <a:xfrm>
            <a:off x="2708275" y="4730750"/>
            <a:ext cx="2495550" cy="461963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anchor="t">
            <a:spAutoFit/>
          </a:bodyPr>
          <a:p>
            <a:pPr marL="0" lvl="0" indent="0" eaLnBrk="0" hangingPunct="0"/>
            <a:r>
              <a:rPr lang="zh-CN" altLang="en-US" sz="24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携带遗传信息</a:t>
            </a:r>
            <a:endParaRPr lang="zh-CN" altLang="en-US" sz="2400" b="1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102" name="文本框 103"/>
          <p:cNvSpPr/>
          <p:nvPr>
            <p:custDataLst>
              <p:tags r:id="rId63"/>
            </p:custDataLst>
          </p:nvPr>
        </p:nvSpPr>
        <p:spPr>
          <a:xfrm>
            <a:off x="2711450" y="5122863"/>
            <a:ext cx="4635500" cy="461962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anchor="t">
            <a:spAutoFit/>
          </a:bodyPr>
          <a:p>
            <a:pPr marL="0" lvl="0" indent="0" eaLnBrk="0" hangingPunct="0"/>
            <a:r>
              <a:rPr lang="zh-CN" altLang="en-US" sz="24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控制遗传、变异和蛋白质合成</a:t>
            </a:r>
            <a:endParaRPr lang="zh-CN" altLang="en-US" sz="2400" b="1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103" name="箭头: 右 111"/>
          <p:cNvSpPr/>
          <p:nvPr>
            <p:custDataLst>
              <p:tags r:id="rId64"/>
            </p:custDataLst>
          </p:nvPr>
        </p:nvSpPr>
        <p:spPr>
          <a:xfrm>
            <a:off x="1077913" y="5899150"/>
            <a:ext cx="723900" cy="295275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marL="0" lvl="0" indent="0" algn="ctr" eaLnBrk="0" hangingPunct="0"/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104" name="文本框 113"/>
          <p:cNvSpPr/>
          <p:nvPr>
            <p:custDataLst>
              <p:tags r:id="rId65"/>
            </p:custDataLst>
          </p:nvPr>
        </p:nvSpPr>
        <p:spPr>
          <a:xfrm>
            <a:off x="1836738" y="5641975"/>
            <a:ext cx="533400" cy="954088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ED7D3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marL="0" lvl="0" indent="0" eaLnBrk="0" hangingPunct="0"/>
            <a:r>
              <a:rPr lang="zh-CN" altLang="en-US" sz="28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结构</a:t>
            </a:r>
            <a:endParaRPr lang="zh-CN" altLang="en-US" sz="2800" b="1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105" name="左大括号 118"/>
          <p:cNvSpPr/>
          <p:nvPr>
            <p:custDataLst>
              <p:tags r:id="rId66"/>
            </p:custDataLst>
          </p:nvPr>
        </p:nvSpPr>
        <p:spPr>
          <a:xfrm>
            <a:off x="2405063" y="5767388"/>
            <a:ext cx="284162" cy="823912"/>
          </a:xfrm>
          <a:prstGeom prst="leftBrace">
            <a:avLst>
              <a:gd name="adj1" fmla="val 8322"/>
              <a:gd name="adj2" fmla="val 50000"/>
            </a:avLst>
          </a:prstGeom>
          <a:noFill/>
          <a:ln w="63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marL="0" lvl="0" indent="0" algn="ctr" eaLnBrk="0" hangingPunct="0"/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106" name="文本框 119"/>
          <p:cNvSpPr/>
          <p:nvPr>
            <p:custDataLst>
              <p:tags r:id="rId67"/>
            </p:custDataLst>
          </p:nvPr>
        </p:nvSpPr>
        <p:spPr>
          <a:xfrm>
            <a:off x="2698750" y="5622925"/>
            <a:ext cx="3421063" cy="461963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anchor="t">
            <a:spAutoFit/>
          </a:bodyPr>
          <a:p>
            <a:pPr marL="0" lvl="0" indent="0" eaLnBrk="0" hangingPunct="0"/>
            <a:r>
              <a:rPr lang="en-US" altLang="zh-CN" sz="24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DNA</a:t>
            </a:r>
            <a:r>
              <a:rPr lang="zh-CN" altLang="en-US" sz="24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主要分布于细胞核</a:t>
            </a:r>
            <a:endParaRPr lang="zh-CN" altLang="en-US" sz="2400" b="1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107" name="文本框 120"/>
          <p:cNvSpPr/>
          <p:nvPr>
            <p:custDataLst>
              <p:tags r:id="rId68"/>
            </p:custDataLst>
          </p:nvPr>
        </p:nvSpPr>
        <p:spPr>
          <a:xfrm>
            <a:off x="2698750" y="6134100"/>
            <a:ext cx="3600450" cy="461963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anchor="t">
            <a:spAutoFit/>
          </a:bodyPr>
          <a:p>
            <a:pPr marL="0" lvl="0" indent="0" eaLnBrk="0" hangingPunct="0"/>
            <a:r>
              <a:rPr lang="en-US" altLang="zh-CN" sz="24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RNA</a:t>
            </a:r>
            <a:r>
              <a:rPr lang="zh-CN" altLang="en-US" sz="2400" b="1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主要分布于细胞质</a:t>
            </a:r>
            <a:endParaRPr lang="zh-CN" altLang="en-US" sz="2400" b="1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 fill="hold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8" name="图片 13314" descr="gbba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TextBox 11"/>
          <p:cNvSpPr/>
          <p:nvPr>
            <p:custDataLst>
              <p:tags r:id="rId3"/>
            </p:custDataLst>
          </p:nvPr>
        </p:nvSpPr>
        <p:spPr>
          <a:xfrm>
            <a:off x="4700588" y="398463"/>
            <a:ext cx="2638425" cy="8080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pPr lvl="0" algn="ctr" eaLnBrk="0" hangingPunct="0"/>
            <a:r>
              <a:rPr lang="zh-CN" altLang="en-US" sz="48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课堂精练</a:t>
            </a:r>
            <a:endParaRPr lang="zh-CN" altLang="en-US" sz="48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5060" name="矩形 2"/>
          <p:cNvSpPr/>
          <p:nvPr>
            <p:custDataLst>
              <p:tags r:id="rId4"/>
            </p:custDataLst>
          </p:nvPr>
        </p:nvSpPr>
        <p:spPr>
          <a:xfrm>
            <a:off x="134938" y="1325563"/>
            <a:ext cx="11922125" cy="4811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0" lvl="0" indent="0" algn="just" defTabSz="914400" eaLnBrk="0" hangingPunct="0">
              <a:lnSpc>
                <a:spcPct val="150000"/>
              </a:lnSpc>
              <a:tabLst>
                <a:tab pos="2339975" algn="l"/>
              </a:tabLst>
            </a:pP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）核苷酸包括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DNA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RNA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两类（      ）</a:t>
            </a:r>
            <a:endParaRPr lang="en-US" altLang="zh-CN" sz="280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just" defTabSz="914400" eaLnBrk="0" hangingPunct="0">
              <a:lnSpc>
                <a:spcPct val="150000"/>
              </a:lnSpc>
              <a:tabLst>
                <a:tab pos="2339975" algn="l"/>
              </a:tabLst>
            </a:pP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DNA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只分布于细胞核中，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RNA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只分布于细胞质中（     ）</a:t>
            </a:r>
            <a:endParaRPr lang="en-US" altLang="zh-CN" sz="280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just" defTabSz="914400" eaLnBrk="0" hangingPunct="0">
              <a:lnSpc>
                <a:spcPct val="150000"/>
              </a:lnSpc>
              <a:tabLst>
                <a:tab pos="2339975" algn="l"/>
              </a:tabLst>
            </a:pP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DNA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RNA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的碱基组成相同，五碳糖不同（      ）</a:t>
            </a:r>
            <a:endParaRPr lang="en-US" altLang="zh-CN" sz="280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just" defTabSz="914400" eaLnBrk="0" hangingPunct="0">
              <a:lnSpc>
                <a:spcPct val="150000"/>
              </a:lnSpc>
              <a:tabLst>
                <a:tab pos="2339975" algn="l"/>
              </a:tabLst>
            </a:pP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）核酸分子中，五碳糖：磷酸：含氮碱基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=1:1:1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      ）</a:t>
            </a:r>
            <a:endParaRPr lang="en-US" altLang="zh-CN" sz="280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just" defTabSz="914400" eaLnBrk="0" hangingPunct="0">
              <a:lnSpc>
                <a:spcPct val="150000"/>
              </a:lnSpc>
              <a:tabLst>
                <a:tab pos="2339975" algn="l"/>
              </a:tabLst>
            </a:pP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）病毒的遗传信息贮存在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RNA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中（     ）</a:t>
            </a:r>
            <a:endParaRPr lang="en-US" altLang="zh-CN" sz="280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just" defTabSz="914400" eaLnBrk="0" hangingPunct="0">
              <a:lnSpc>
                <a:spcPct val="150000"/>
              </a:lnSpc>
              <a:tabLst>
                <a:tab pos="2339975" algn="l"/>
              </a:tabLst>
            </a:pP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）所有生物体内都含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种碱基、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种核苷酸、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种核酸（     ）</a:t>
            </a:r>
            <a:endParaRPr lang="en-US" altLang="zh-CN" sz="280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just" defTabSz="914400" eaLnBrk="0" hangingPunct="0">
              <a:lnSpc>
                <a:spcPct val="150000"/>
              </a:lnSpc>
              <a:tabLst>
                <a:tab pos="2339975" algn="l"/>
              </a:tabLst>
            </a:pP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）真核生物以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DNA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为遗传物质，部分原核生物以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RNA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为遗传物质（    ）</a:t>
            </a:r>
            <a:endParaRPr lang="en-US" altLang="zh-CN" sz="280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just" defTabSz="914400" eaLnBrk="0" hangingPunct="0">
              <a:lnSpc>
                <a:spcPct val="150000"/>
              </a:lnSpc>
              <a:tabLst>
                <a:tab pos="2339975" algn="l"/>
              </a:tabLst>
            </a:pPr>
            <a:endParaRPr lang="zh-CN" altLang="zh-CN" sz="1000">
              <a:solidFill>
                <a:schemeClr val="tx2"/>
              </a:solidFill>
              <a:latin typeface="宋体" panose="02010600030101010101" pitchFamily="2" charset="-122"/>
              <a:ea typeface="Courier New" panose="02070309020205020404" pitchFamily="49" charset="0"/>
            </a:endParaRPr>
          </a:p>
        </p:txBody>
      </p:sp>
      <p:sp>
        <p:nvSpPr>
          <p:cNvPr id="45061" name="文本框 62"/>
          <p:cNvSpPr/>
          <p:nvPr>
            <p:custDataLst>
              <p:tags r:id="rId5"/>
            </p:custDataLst>
          </p:nvPr>
        </p:nvSpPr>
        <p:spPr>
          <a:xfrm>
            <a:off x="5824538" y="1435100"/>
            <a:ext cx="541337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/>
            <a:r>
              <a:rPr lang="en-US" altLang="zh-CN" sz="3200" b="1">
                <a:solidFill>
                  <a:srgbClr val="4649AA"/>
                </a:solidFill>
                <a:latin typeface="Times New Roman" panose="02020603050405020304" pitchFamily="18" charset="0"/>
                <a:ea typeface="华文细黑" pitchFamily="2" charset="-122"/>
                <a:sym typeface="宋体" panose="02010600030101010101" pitchFamily="2" charset="-122"/>
              </a:rPr>
              <a:t>×</a:t>
            </a:r>
            <a:endParaRPr lang="zh-CN" altLang="en-US" sz="3200">
              <a:solidFill>
                <a:srgbClr val="4649AA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5062" name="文本框 7"/>
          <p:cNvSpPr/>
          <p:nvPr>
            <p:custDataLst>
              <p:tags r:id="rId6"/>
            </p:custDataLst>
          </p:nvPr>
        </p:nvSpPr>
        <p:spPr>
          <a:xfrm>
            <a:off x="8940800" y="2024063"/>
            <a:ext cx="541338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/>
            <a:r>
              <a:rPr lang="en-US" altLang="zh-CN" sz="3200" b="1">
                <a:solidFill>
                  <a:srgbClr val="4649AA"/>
                </a:solidFill>
                <a:latin typeface="Times New Roman" panose="02020603050405020304" pitchFamily="18" charset="0"/>
                <a:ea typeface="华文细黑" pitchFamily="2" charset="-122"/>
                <a:sym typeface="宋体" panose="02010600030101010101" pitchFamily="2" charset="-122"/>
              </a:rPr>
              <a:t>×</a:t>
            </a:r>
            <a:endParaRPr lang="zh-CN" altLang="en-US" sz="3200">
              <a:solidFill>
                <a:srgbClr val="4649AA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5063" name="文本框 8"/>
          <p:cNvSpPr/>
          <p:nvPr>
            <p:custDataLst>
              <p:tags r:id="rId7"/>
            </p:custDataLst>
          </p:nvPr>
        </p:nvSpPr>
        <p:spPr>
          <a:xfrm>
            <a:off x="7940675" y="2700338"/>
            <a:ext cx="541338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/>
            <a:r>
              <a:rPr lang="en-US" altLang="zh-CN" sz="3200" b="1">
                <a:solidFill>
                  <a:srgbClr val="4649AA"/>
                </a:solidFill>
                <a:latin typeface="Times New Roman" panose="02020603050405020304" pitchFamily="18" charset="0"/>
                <a:ea typeface="华文细黑" pitchFamily="2" charset="-122"/>
                <a:sym typeface="宋体" panose="02010600030101010101" pitchFamily="2" charset="-122"/>
              </a:rPr>
              <a:t>×</a:t>
            </a:r>
            <a:endParaRPr lang="zh-CN" altLang="en-US" sz="3200">
              <a:solidFill>
                <a:srgbClr val="4649AA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5064" name="文本框 9"/>
          <p:cNvSpPr/>
          <p:nvPr>
            <p:custDataLst>
              <p:tags r:id="rId8"/>
            </p:custDataLst>
          </p:nvPr>
        </p:nvSpPr>
        <p:spPr>
          <a:xfrm>
            <a:off x="6108700" y="4097338"/>
            <a:ext cx="541338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/>
            <a:r>
              <a:rPr lang="en-US" altLang="zh-CN" sz="3200" b="1">
                <a:solidFill>
                  <a:srgbClr val="4649AA"/>
                </a:solidFill>
                <a:latin typeface="Times New Roman" panose="02020603050405020304" pitchFamily="18" charset="0"/>
                <a:ea typeface="华文细黑" pitchFamily="2" charset="-122"/>
                <a:sym typeface="宋体" panose="02010600030101010101" pitchFamily="2" charset="-122"/>
              </a:rPr>
              <a:t>×</a:t>
            </a:r>
            <a:endParaRPr lang="zh-CN" altLang="en-US" sz="3200">
              <a:solidFill>
                <a:srgbClr val="4649AA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5065" name="文本框 10"/>
          <p:cNvSpPr/>
          <p:nvPr>
            <p:custDataLst>
              <p:tags r:id="rId9"/>
            </p:custDataLst>
          </p:nvPr>
        </p:nvSpPr>
        <p:spPr>
          <a:xfrm>
            <a:off x="8482013" y="3403600"/>
            <a:ext cx="541337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/>
            <a:r>
              <a:rPr lang="zh-CN" altLang="en-US" sz="3200" b="1">
                <a:solidFill>
                  <a:srgbClr val="4649AA"/>
                </a:solidFill>
                <a:latin typeface="Times New Roman" panose="02020603050405020304" pitchFamily="18" charset="0"/>
                <a:ea typeface="华文细黑" pitchFamily="2" charset="-122"/>
                <a:sym typeface="宋体" panose="02010600030101010101" pitchFamily="2" charset="-122"/>
              </a:rPr>
              <a:t>√</a:t>
            </a:r>
            <a:endParaRPr lang="zh-CN" altLang="en-US" sz="3200">
              <a:solidFill>
                <a:srgbClr val="4649AA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5066" name="文本框 11"/>
          <p:cNvSpPr/>
          <p:nvPr>
            <p:custDataLst>
              <p:tags r:id="rId10"/>
            </p:custDataLst>
          </p:nvPr>
        </p:nvSpPr>
        <p:spPr>
          <a:xfrm>
            <a:off x="9083675" y="4681538"/>
            <a:ext cx="541338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/>
            <a:r>
              <a:rPr lang="en-US" altLang="zh-CN" sz="3200" b="1">
                <a:solidFill>
                  <a:srgbClr val="4649AA"/>
                </a:solidFill>
                <a:latin typeface="Times New Roman" panose="02020603050405020304" pitchFamily="18" charset="0"/>
                <a:ea typeface="华文细黑" pitchFamily="2" charset="-122"/>
                <a:sym typeface="宋体" panose="02010600030101010101" pitchFamily="2" charset="-122"/>
              </a:rPr>
              <a:t>×</a:t>
            </a:r>
            <a:endParaRPr lang="zh-CN" altLang="en-US" sz="3200">
              <a:solidFill>
                <a:srgbClr val="4649AA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5067" name="文本框 12"/>
          <p:cNvSpPr/>
          <p:nvPr>
            <p:custDataLst>
              <p:tags r:id="rId11"/>
            </p:custDataLst>
          </p:nvPr>
        </p:nvSpPr>
        <p:spPr>
          <a:xfrm>
            <a:off x="11036300" y="5265738"/>
            <a:ext cx="541338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/>
            <a:r>
              <a:rPr lang="en-US" altLang="zh-CN" sz="3200" b="1">
                <a:solidFill>
                  <a:srgbClr val="4649AA"/>
                </a:solidFill>
                <a:latin typeface="Times New Roman" panose="02020603050405020304" pitchFamily="18" charset="0"/>
                <a:ea typeface="华文细黑" pitchFamily="2" charset="-122"/>
                <a:sym typeface="宋体" panose="02010600030101010101" pitchFamily="2" charset="-122"/>
              </a:rPr>
              <a:t>×</a:t>
            </a:r>
            <a:endParaRPr lang="zh-CN" altLang="en-US" sz="3200">
              <a:solidFill>
                <a:srgbClr val="4649AA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2" name="图片 13314" descr="gbba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3" name="TextBox 11"/>
          <p:cNvSpPr/>
          <p:nvPr>
            <p:custDataLst>
              <p:tags r:id="rId3"/>
            </p:custDataLst>
          </p:nvPr>
        </p:nvSpPr>
        <p:spPr>
          <a:xfrm>
            <a:off x="4700588" y="398463"/>
            <a:ext cx="2638425" cy="8080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pPr lvl="0" algn="ctr" eaLnBrk="0" hangingPunct="0"/>
            <a:r>
              <a:rPr lang="zh-CN" altLang="en-US" sz="48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课堂精练</a:t>
            </a:r>
            <a:endParaRPr lang="zh-CN" altLang="en-US" sz="48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6084" name="矩形 2"/>
          <p:cNvSpPr/>
          <p:nvPr>
            <p:custDataLst>
              <p:tags r:id="rId4"/>
            </p:custDataLst>
          </p:nvPr>
        </p:nvSpPr>
        <p:spPr>
          <a:xfrm>
            <a:off x="134938" y="1325563"/>
            <a:ext cx="11922125" cy="38687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0" lvl="0" indent="0" algn="just" defTabSz="914400" eaLnBrk="0" hangingPunct="0">
              <a:lnSpc>
                <a:spcPct val="150000"/>
              </a:lnSpc>
              <a:tabLst>
                <a:tab pos="2339975" algn="l"/>
              </a:tabLst>
            </a:pP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）玉米、艾滋病病毒的核酸中各具有碱基和核苷酸的种类依次分别是</a:t>
            </a:r>
            <a:endParaRPr lang="en-US" altLang="zh-CN" sz="280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just" defTabSz="914400" eaLnBrk="0" hangingPunct="0">
              <a:lnSpc>
                <a:spcPct val="150000"/>
              </a:lnSpc>
              <a:tabLst>
                <a:tab pos="2339975" algn="l"/>
              </a:tabLst>
            </a:pP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     ）</a:t>
            </a:r>
            <a:endParaRPr lang="en-US" altLang="zh-CN" sz="100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just" defTabSz="914400" eaLnBrk="0" hangingPunct="0">
              <a:lnSpc>
                <a:spcPct val="150000"/>
              </a:lnSpc>
              <a:tabLst>
                <a:tab pos="2339975" algn="l"/>
              </a:tabLst>
            </a:pP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A.8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endParaRPr lang="en-US" altLang="zh-CN" sz="280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just" defTabSz="914400" eaLnBrk="0" hangingPunct="0">
              <a:lnSpc>
                <a:spcPct val="150000"/>
              </a:lnSpc>
              <a:tabLst>
                <a:tab pos="2339975" algn="l"/>
              </a:tabLst>
            </a:pP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B.5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endParaRPr lang="en-US" altLang="zh-CN" sz="280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just" defTabSz="914400" eaLnBrk="0" hangingPunct="0">
              <a:lnSpc>
                <a:spcPct val="150000"/>
              </a:lnSpc>
              <a:tabLst>
                <a:tab pos="2339975" algn="l"/>
              </a:tabLst>
            </a:pP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C.5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endParaRPr lang="en-US" altLang="zh-CN" sz="280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just" defTabSz="914400" eaLnBrk="0" hangingPunct="0">
              <a:lnSpc>
                <a:spcPct val="150000"/>
              </a:lnSpc>
              <a:tabLst>
                <a:tab pos="2339975" algn="l"/>
              </a:tabLst>
            </a:pP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D.8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endParaRPr lang="en-US" altLang="zh-CN" sz="2800">
              <a:solidFill>
                <a:schemeClr val="tx2"/>
              </a:solidFill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  <p:sp>
        <p:nvSpPr>
          <p:cNvPr id="46085" name="文本框 11"/>
          <p:cNvSpPr/>
          <p:nvPr>
            <p:custDataLst>
              <p:tags r:id="rId5"/>
            </p:custDataLst>
          </p:nvPr>
        </p:nvSpPr>
        <p:spPr>
          <a:xfrm>
            <a:off x="720725" y="2062163"/>
            <a:ext cx="541338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/>
            <a:r>
              <a:rPr lang="en-US" altLang="zh-CN" sz="3200" b="1">
                <a:solidFill>
                  <a:srgbClr val="4649AA"/>
                </a:solidFill>
                <a:latin typeface="Times New Roman" panose="02020603050405020304" pitchFamily="18" charset="0"/>
                <a:ea typeface="华文细黑" pitchFamily="2" charset="-122"/>
                <a:sym typeface="宋体" panose="02010600030101010101" pitchFamily="2" charset="-122"/>
              </a:rPr>
              <a:t>C</a:t>
            </a:r>
            <a:endParaRPr lang="zh-CN" altLang="en-US" sz="3200">
              <a:solidFill>
                <a:srgbClr val="4649AA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46086" name="New picture" hidden="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217400" y="12065000"/>
            <a:ext cx="457200" cy="444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图片 13314" descr="gbba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575" y="58738"/>
            <a:ext cx="12163425" cy="688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矩形 3"/>
          <p:cNvSpPr/>
          <p:nvPr>
            <p:custDataLst>
              <p:tags r:id="rId3"/>
            </p:custDataLst>
          </p:nvPr>
        </p:nvSpPr>
        <p:spPr>
          <a:xfrm>
            <a:off x="668338" y="747713"/>
            <a:ext cx="10152062" cy="590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36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你还能说出</a:t>
            </a:r>
            <a:r>
              <a:rPr lang="en-US" altLang="zh-CN" sz="36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DNA</a:t>
            </a:r>
            <a:r>
              <a:rPr lang="zh-CN" altLang="en-US" sz="36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鉴定技术在其他方面的应用吗？</a:t>
            </a:r>
            <a:endParaRPr lang="zh-CN" altLang="en-US" sz="36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8676" name="组合 6"/>
          <p:cNvGrpSpPr/>
          <p:nvPr/>
        </p:nvGrpSpPr>
        <p:grpSpPr>
          <a:xfrm>
            <a:off x="28575" y="1804988"/>
            <a:ext cx="4244975" cy="3490912"/>
            <a:chOff x="283369" y="1749425"/>
            <a:chExt cx="4244774" cy="3490913"/>
          </a:xfrm>
        </p:grpSpPr>
        <p:pic>
          <p:nvPicPr>
            <p:cNvPr id="28677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283369" y="1749425"/>
              <a:ext cx="4244774" cy="28035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78" name="Text Box 4"/>
            <p:cNvSpPr/>
            <p:nvPr>
              <p:custDataLst>
                <p:tags r:id="rId6"/>
              </p:custDataLst>
            </p:nvPr>
          </p:nvSpPr>
          <p:spPr>
            <a:xfrm>
              <a:off x="1901825" y="4524375"/>
              <a:ext cx="1657350" cy="7159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1" hangingPunct="1">
                <a:lnSpc>
                  <a:spcPct val="200000"/>
                </a:lnSpc>
                <a:spcBef>
                  <a:spcPct val="50000"/>
                </a:spcBef>
              </a:pPr>
              <a:r>
                <a:rPr lang="zh-CN" altLang="en-US" sz="24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亲子鉴定</a:t>
              </a:r>
              <a:endParaRPr lang="zh-CN" altLang="en-US" sz="24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28679" name="组合 7"/>
          <p:cNvGrpSpPr/>
          <p:nvPr/>
        </p:nvGrpSpPr>
        <p:grpSpPr>
          <a:xfrm>
            <a:off x="4475163" y="3038475"/>
            <a:ext cx="4527550" cy="3440113"/>
            <a:chOff x="4356100" y="2056669"/>
            <a:chExt cx="4527551" cy="3441468"/>
          </a:xfrm>
        </p:grpSpPr>
        <p:pic>
          <p:nvPicPr>
            <p:cNvPr id="28680" name="图片 9" descr="001372a9a93f083316ce01.jp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4384676" y="2056669"/>
              <a:ext cx="4498975" cy="2881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81" name="矩形 15"/>
            <p:cNvSpPr/>
            <p:nvPr>
              <p:custDataLst>
                <p:tags r:id="rId9"/>
              </p:custDataLst>
            </p:nvPr>
          </p:nvSpPr>
          <p:spPr>
            <a:xfrm>
              <a:off x="4356100" y="4799869"/>
              <a:ext cx="4248150" cy="6982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1" hangingPunct="1">
                <a:lnSpc>
                  <a:spcPct val="200000"/>
                </a:lnSpc>
                <a:spcBef>
                  <a:spcPct val="50000"/>
                </a:spcBef>
              </a:pPr>
              <a:r>
                <a:rPr lang="zh-CN" altLang="en-US" sz="24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研究不同类群生物的亲缘关系</a:t>
              </a:r>
              <a:endParaRPr lang="zh-CN" altLang="en-US" sz="24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28682" name="组合 8"/>
          <p:cNvGrpSpPr/>
          <p:nvPr/>
        </p:nvGrpSpPr>
        <p:grpSpPr>
          <a:xfrm>
            <a:off x="8375650" y="1517650"/>
            <a:ext cx="3384550" cy="3113088"/>
            <a:chOff x="8480425" y="1496513"/>
            <a:chExt cx="3384550" cy="3112062"/>
          </a:xfrm>
        </p:grpSpPr>
        <p:pic>
          <p:nvPicPr>
            <p:cNvPr id="28683" name="图片 16" descr="01300000247011124261991157980_s.jp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8480425" y="1496513"/>
              <a:ext cx="3384550" cy="27432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84" name="矩形 21"/>
            <p:cNvSpPr/>
            <p:nvPr>
              <p:custDataLst>
                <p:tags r:id="rId12"/>
              </p:custDataLst>
            </p:nvPr>
          </p:nvSpPr>
          <p:spPr>
            <a:xfrm>
              <a:off x="9157493" y="3910307"/>
              <a:ext cx="2030413" cy="6982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1" hangingPunct="1">
                <a:lnSpc>
                  <a:spcPct val="200000"/>
                </a:lnSpc>
                <a:spcBef>
                  <a:spcPct val="50000"/>
                </a:spcBef>
              </a:pPr>
              <a:r>
                <a:rPr lang="zh-CN" altLang="en-US" sz="24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研究人类起源</a:t>
              </a:r>
              <a:endParaRPr lang="zh-CN" altLang="en-US" sz="24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图片 13314" descr="gbba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575" y="58738"/>
            <a:ext cx="12163425" cy="688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矩形 3"/>
          <p:cNvSpPr/>
          <p:nvPr>
            <p:custDataLst>
              <p:tags r:id="rId3"/>
            </p:custDataLst>
          </p:nvPr>
        </p:nvSpPr>
        <p:spPr>
          <a:xfrm>
            <a:off x="2039938" y="757238"/>
            <a:ext cx="7219950" cy="5921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36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大家一起来找茬，看看谁是捡来的</a:t>
            </a:r>
            <a:endParaRPr lang="zh-CN" altLang="en-US" sz="36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7652" name="内容占位符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82825" y="1349375"/>
            <a:ext cx="6423025" cy="4995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3" name="矩形 18"/>
          <p:cNvSpPr/>
          <p:nvPr>
            <p:custDataLst>
              <p:tags r:id="rId6"/>
            </p:custDataLst>
          </p:nvPr>
        </p:nvSpPr>
        <p:spPr>
          <a:xfrm>
            <a:off x="7731125" y="1768475"/>
            <a:ext cx="750888" cy="3609975"/>
          </a:xfrm>
          <a:prstGeom prst="rect">
            <a:avLst/>
          </a:prstGeom>
          <a:noFill/>
          <a:ln w="38100" cap="flat" cmpd="sng">
            <a:solidFill>
              <a:srgbClr val="44546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marL="0" lvl="0" indent="0" algn="ctr" eaLnBrk="1" fontAlgn="base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27654" name="直接箭头连接符 19"/>
          <p:cNvCxnSpPr/>
          <p:nvPr>
            <p:custDataLst>
              <p:tags r:id="rId7"/>
            </p:custDataLst>
          </p:nvPr>
        </p:nvCxnSpPr>
        <p:spPr>
          <a:xfrm>
            <a:off x="8488363" y="3911600"/>
            <a:ext cx="436562" cy="14288"/>
          </a:xfrm>
          <a:prstGeom prst="straightConnector1">
            <a:avLst/>
          </a:prstGeom>
          <a:ln w="38100" cap="flat" cmpd="sng">
            <a:solidFill>
              <a:srgbClr val="44546A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7655" name="文本框 8"/>
          <p:cNvSpPr/>
          <p:nvPr>
            <p:custDataLst>
              <p:tags r:id="rId8"/>
            </p:custDataLst>
          </p:nvPr>
        </p:nvSpPr>
        <p:spPr>
          <a:xfrm>
            <a:off x="8924925" y="3117850"/>
            <a:ext cx="2338388" cy="1385888"/>
          </a:xfrm>
          <a:prstGeom prst="rect">
            <a:avLst/>
          </a:prstGeom>
          <a:noFill/>
          <a:ln w="2857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pPr lvl="0" eaLnBrk="1" hangingPunct="1"/>
            <a:r>
              <a:rPr lang="zh-CN" altLang="en-US" sz="28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在泳道上没有</a:t>
            </a:r>
            <a:endParaRPr lang="en-US" altLang="zh-CN" sz="280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eaLnBrk="1" hangingPunct="1"/>
            <a:r>
              <a:rPr lang="zh-CN" altLang="en-US" sz="28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相应条带，不</a:t>
            </a:r>
            <a:endParaRPr lang="en-US" altLang="zh-CN" sz="280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eaLnBrk="1" hangingPunct="1"/>
            <a:r>
              <a:rPr lang="zh-CN" altLang="en-US" sz="28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具有亲属关系</a:t>
            </a:r>
            <a:endParaRPr lang="zh-CN" altLang="en-US" sz="280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 fill="hold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 fill="hold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 fill="hold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3" grpId="0" animBg="1"/>
      <p:bldP spid="276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701" name="Shape 112"/>
          <p:cNvSpPr/>
          <p:nvPr>
            <p:custDataLst>
              <p:tags r:id="rId1"/>
            </p:custDataLst>
          </p:nvPr>
        </p:nvSpPr>
        <p:spPr>
          <a:xfrm>
            <a:off x="284163" y="171450"/>
            <a:ext cx="809625" cy="58420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t">
            <a:spAutoFit/>
          </a:bodyPr>
          <a:p>
            <a:pPr lvl="0" algn="ctr" eaLnBrk="1" hangingPunct="1"/>
            <a:r>
              <a:rPr lang="en-US" altLang="zh-CN" sz="3200">
                <a:solidFill>
                  <a:srgbClr val="F8F8F8"/>
                </a:solidFill>
                <a:latin typeface="Times New Roman" panose="02020603050405020304" pitchFamily="18" charset="0"/>
                <a:ea typeface="方正舒体" pitchFamily="2" charset="-122"/>
                <a:sym typeface="微软雅黑" panose="020B0503020204020204" pitchFamily="34" charset="-122"/>
              </a:rPr>
              <a:t>2</a:t>
            </a:r>
            <a:endParaRPr lang="en-US" altLang="zh-CN" sz="3200">
              <a:solidFill>
                <a:srgbClr val="F8F8F8"/>
              </a:solidFill>
              <a:latin typeface="Times New Roman" panose="02020603050405020304" pitchFamily="18" charset="0"/>
              <a:ea typeface="方正舒体" pitchFamily="2" charset="-122"/>
              <a:sym typeface="微软雅黑" panose="020B0503020204020204" pitchFamily="34" charset="-122"/>
            </a:endParaRPr>
          </a:p>
        </p:txBody>
      </p:sp>
      <p:sp>
        <p:nvSpPr>
          <p:cNvPr id="29702" name="文本框 11"/>
          <p:cNvSpPr/>
          <p:nvPr>
            <p:custDataLst>
              <p:tags r:id="rId2"/>
            </p:custDataLst>
          </p:nvPr>
        </p:nvSpPr>
        <p:spPr>
          <a:xfrm>
            <a:off x="473075" y="47308"/>
            <a:ext cx="7600950" cy="8318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0" lvl="0" indent="0" eaLnBrk="1" fontAlgn="base" hangingPunct="1"/>
            <a:r>
              <a:rPr lang="zh-CN" altLang="en-US" sz="4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一、核酸的种类及其分布</a:t>
            </a:r>
            <a:endParaRPr lang="en-US" altLang="zh-CN" sz="4800" b="1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3" name="文本框 15"/>
          <p:cNvSpPr/>
          <p:nvPr>
            <p:custDataLst>
              <p:tags r:id="rId3"/>
            </p:custDataLst>
          </p:nvPr>
        </p:nvSpPr>
        <p:spPr>
          <a:xfrm>
            <a:off x="5502275" y="2028825"/>
            <a:ext cx="2500313" cy="5921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noFill/>
          </a:ln>
        </p:spPr>
        <p:txBody>
          <a:bodyPr wrap="none" anchor="t">
            <a:spAutoFit/>
          </a:bodyPr>
          <a:p>
            <a:pPr marL="0" lvl="0" indent="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简称</a:t>
            </a:r>
            <a:r>
              <a:rPr lang="zh-CN" altLang="en-US" sz="32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en-US" altLang="zh-CN" sz="32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RNA</a:t>
            </a:r>
            <a:r>
              <a:rPr lang="zh-CN" altLang="en-US" sz="32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”</a:t>
            </a:r>
            <a:endParaRPr lang="zh-CN" altLang="en-US" sz="3200" b="1">
              <a:solidFill>
                <a:srgbClr val="4649AA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704" name="文本框 40965"/>
          <p:cNvSpPr/>
          <p:nvPr>
            <p:custDataLst>
              <p:tags r:id="rId4"/>
            </p:custDataLst>
          </p:nvPr>
        </p:nvSpPr>
        <p:spPr>
          <a:xfrm>
            <a:off x="5929313" y="2513013"/>
            <a:ext cx="185737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0" hangingPunct="0"/>
            <a:endParaRPr lang="zh-CN" altLang="en-US" sz="24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9705" name="组合 2"/>
          <p:cNvGrpSpPr/>
          <p:nvPr/>
        </p:nvGrpSpPr>
        <p:grpSpPr>
          <a:xfrm>
            <a:off x="473075" y="1487488"/>
            <a:ext cx="1592263" cy="4368800"/>
            <a:chOff x="464697" y="1499676"/>
            <a:chExt cx="1593399" cy="4369792"/>
          </a:xfrm>
        </p:grpSpPr>
        <p:sp>
          <p:nvSpPr>
            <p:cNvPr id="29706" name="文本框 40965"/>
            <p:cNvSpPr/>
            <p:nvPr>
              <p:custDataLst>
                <p:tags r:id="rId5"/>
              </p:custDataLst>
            </p:nvPr>
          </p:nvSpPr>
          <p:spPr>
            <a:xfrm>
              <a:off x="464697" y="3262201"/>
              <a:ext cx="1175588" cy="714537"/>
            </a:xfrm>
            <a:prstGeom prst="roundRect">
              <a:avLst>
                <a:gd name="adj" fmla="val 16667"/>
              </a:avLst>
            </a:prstGeom>
            <a:noFill/>
            <a:ln w="31750" cap="flat" cmpd="sng">
              <a:solidFill>
                <a:srgbClr val="ED7D3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t">
              <a:spAutoFit/>
            </a:bodyPr>
            <a:p>
              <a:pPr marL="0" lvl="0" indent="0"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zh-CN" altLang="en-US" sz="36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核酸</a:t>
              </a:r>
              <a:endParaRPr lang="zh-CN" altLang="en-US" sz="36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9707" name="左大括号 16386"/>
            <p:cNvSpPr/>
            <p:nvPr>
              <p:custDataLst>
                <p:tags r:id="rId6"/>
              </p:custDataLst>
            </p:nvPr>
          </p:nvSpPr>
          <p:spPr>
            <a:xfrm>
              <a:off x="1748622" y="1499676"/>
              <a:ext cx="309474" cy="4369792"/>
            </a:xfrm>
            <a:prstGeom prst="leftBrace">
              <a:avLst>
                <a:gd name="adj1" fmla="val 73345"/>
                <a:gd name="adj2" fmla="val 50000"/>
              </a:avLst>
            </a:prstGeom>
            <a:noFill/>
            <a:ln w="28575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txBody>
            <a:bodyPr anchor="t"/>
            <a:p>
              <a:pPr lvl="0" eaLnBrk="1" hangingPunct="1"/>
              <a:endParaRPr lang="zh-CN" altLang="en-US" sz="360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9708" name="文本框 36"/>
          <p:cNvSpPr/>
          <p:nvPr>
            <p:custDataLst>
              <p:tags r:id="rId7"/>
            </p:custDataLst>
          </p:nvPr>
        </p:nvSpPr>
        <p:spPr>
          <a:xfrm>
            <a:off x="6354763" y="1089025"/>
            <a:ext cx="2646362" cy="5349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>
              <a:lnSpc>
                <a:spcPct val="90000"/>
              </a:lnSpc>
              <a:spcBef>
                <a:spcPts val="1000"/>
              </a:spcBef>
            </a:pPr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简称</a:t>
            </a:r>
            <a:r>
              <a:rPr lang="zh-CN" altLang="en-US" sz="32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en-US" altLang="zh-CN" sz="32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DNA</a:t>
            </a:r>
            <a:r>
              <a:rPr lang="zh-CN" altLang="en-US" sz="32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zh-CN" altLang="en-US" sz="3200" b="1">
              <a:solidFill>
                <a:srgbClr val="4649A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9709" name="组合 12"/>
          <p:cNvGrpSpPr/>
          <p:nvPr/>
        </p:nvGrpSpPr>
        <p:grpSpPr>
          <a:xfrm>
            <a:off x="2132013" y="1233488"/>
            <a:ext cx="1539875" cy="1187450"/>
            <a:chOff x="2132013" y="1233487"/>
            <a:chExt cx="1539221" cy="1186807"/>
          </a:xfrm>
        </p:grpSpPr>
        <p:sp>
          <p:nvSpPr>
            <p:cNvPr id="29710" name="文本框 40965"/>
            <p:cNvSpPr/>
            <p:nvPr>
              <p:custDataLst>
                <p:tags r:id="rId8"/>
              </p:custDataLst>
            </p:nvPr>
          </p:nvSpPr>
          <p:spPr>
            <a:xfrm>
              <a:off x="2132013" y="1233487"/>
              <a:ext cx="1175837" cy="71557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1750" cap="flat" cmpd="sng">
              <a:solidFill>
                <a:srgbClr val="ED7D3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t">
              <a:spAutoFit/>
            </a:bodyPr>
            <a:p>
              <a:pPr marL="0" lvl="0" indent="0"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zh-CN" altLang="en-US" sz="36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种类</a:t>
              </a:r>
              <a:endParaRPr lang="zh-CN" altLang="en-US" sz="36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9711" name="左大括号 16386"/>
            <p:cNvSpPr/>
            <p:nvPr>
              <p:custDataLst>
                <p:tags r:id="rId9"/>
              </p:custDataLst>
            </p:nvPr>
          </p:nvSpPr>
          <p:spPr>
            <a:xfrm>
              <a:off x="3374369" y="1233487"/>
              <a:ext cx="296865" cy="1186807"/>
            </a:xfrm>
            <a:prstGeom prst="leftBrace">
              <a:avLst>
                <a:gd name="adj1" fmla="val 67074"/>
                <a:gd name="adj2" fmla="val 33556"/>
              </a:avLst>
            </a:prstGeom>
            <a:noFill/>
            <a:ln w="28575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txBody>
            <a:bodyPr anchor="t"/>
            <a:p>
              <a:pPr lvl="0" eaLnBrk="1" hangingPunct="1"/>
              <a:endParaRPr lang="zh-CN" altLang="en-US" sz="360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9712" name="文本框 40965"/>
          <p:cNvSpPr/>
          <p:nvPr>
            <p:custDataLst>
              <p:tags r:id="rId10"/>
            </p:custDataLst>
          </p:nvPr>
        </p:nvSpPr>
        <p:spPr>
          <a:xfrm>
            <a:off x="3695700" y="1089025"/>
            <a:ext cx="2393950" cy="5794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 cap="flat" cmpd="sng">
            <a:solidFill>
              <a:srgbClr val="ED7D31"/>
            </a:solidFill>
            <a:prstDash val="solid"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pPr marL="0" lvl="0" indent="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脱氧核糖核酸</a:t>
            </a:r>
            <a:endParaRPr lang="zh-CN" altLang="en-US" sz="28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713" name="文本框 40965"/>
          <p:cNvSpPr/>
          <p:nvPr>
            <p:custDataLst>
              <p:tags r:id="rId11"/>
            </p:custDataLst>
          </p:nvPr>
        </p:nvSpPr>
        <p:spPr>
          <a:xfrm>
            <a:off x="4899025" y="4906963"/>
            <a:ext cx="1674813" cy="5794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 cap="flat" cmpd="sng">
            <a:solidFill>
              <a:srgbClr val="ED7D31"/>
            </a:solidFill>
            <a:prstDash val="solid"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pPr marL="0" lvl="0" indent="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原核细胞</a:t>
            </a:r>
            <a:endParaRPr lang="zh-CN" altLang="en-US" sz="28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9714" name="组合 13"/>
          <p:cNvGrpSpPr/>
          <p:nvPr/>
        </p:nvGrpSpPr>
        <p:grpSpPr>
          <a:xfrm>
            <a:off x="2120900" y="4124325"/>
            <a:ext cx="1574800" cy="2143125"/>
            <a:chOff x="2120584" y="4125053"/>
            <a:chExt cx="1575400" cy="2143098"/>
          </a:xfrm>
        </p:grpSpPr>
        <p:sp>
          <p:nvSpPr>
            <p:cNvPr id="29715" name="文本框 40965"/>
            <p:cNvSpPr/>
            <p:nvPr>
              <p:custDataLst>
                <p:tags r:id="rId12"/>
              </p:custDataLst>
            </p:nvPr>
          </p:nvSpPr>
          <p:spPr>
            <a:xfrm>
              <a:off x="2120584" y="5409325"/>
              <a:ext cx="1175198" cy="71595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1750" cap="flat" cmpd="sng">
              <a:solidFill>
                <a:srgbClr val="ED7D3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t">
              <a:spAutoFit/>
            </a:bodyPr>
            <a:p>
              <a:pPr marL="0" lvl="0" indent="0"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zh-CN" altLang="en-US" sz="36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分布</a:t>
              </a:r>
              <a:endParaRPr lang="zh-CN" altLang="en-US" sz="36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9716" name="左大括号 16386"/>
            <p:cNvSpPr/>
            <p:nvPr>
              <p:custDataLst>
                <p:tags r:id="rId13"/>
              </p:custDataLst>
            </p:nvPr>
          </p:nvSpPr>
          <p:spPr>
            <a:xfrm>
              <a:off x="3399119" y="4125053"/>
              <a:ext cx="296865" cy="2143098"/>
            </a:xfrm>
            <a:prstGeom prst="leftBrace">
              <a:avLst>
                <a:gd name="adj1" fmla="val 73394"/>
                <a:gd name="adj2" fmla="val 74389"/>
              </a:avLst>
            </a:prstGeom>
            <a:noFill/>
            <a:ln w="28575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txBody>
            <a:bodyPr anchor="t"/>
            <a:p>
              <a:pPr lvl="0" eaLnBrk="1" hangingPunct="1"/>
              <a:endParaRPr lang="zh-CN" altLang="en-US" sz="360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9717" name="图片 5" descr="newdna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551988" y="976313"/>
            <a:ext cx="2519362" cy="29178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9718" name="组合 16"/>
          <p:cNvGrpSpPr/>
          <p:nvPr/>
        </p:nvGrpSpPr>
        <p:grpSpPr>
          <a:xfrm>
            <a:off x="3721100" y="3573463"/>
            <a:ext cx="1098550" cy="1781175"/>
            <a:chOff x="3720900" y="3573780"/>
            <a:chExt cx="1098270" cy="1780449"/>
          </a:xfrm>
        </p:grpSpPr>
        <p:sp>
          <p:nvSpPr>
            <p:cNvPr id="29719" name="文本框 40965"/>
            <p:cNvSpPr/>
            <p:nvPr>
              <p:custDataLst>
                <p:tags r:id="rId16"/>
              </p:custDataLst>
            </p:nvPr>
          </p:nvSpPr>
          <p:spPr>
            <a:xfrm>
              <a:off x="3720900" y="3835610"/>
              <a:ext cx="777677" cy="57920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1750" cap="flat" cmpd="sng">
              <a:solidFill>
                <a:srgbClr val="ED7D3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t">
              <a:spAutoFit/>
            </a:bodyPr>
            <a:p>
              <a:pPr marL="0" lvl="0" indent="0"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altLang="zh-CN" sz="28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DNA</a:t>
              </a:r>
              <a:endParaRPr lang="zh-CN" altLang="en-US" sz="28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9720" name="左大括号 16386"/>
            <p:cNvSpPr/>
            <p:nvPr>
              <p:custDataLst>
                <p:tags r:id="rId17"/>
              </p:custDataLst>
            </p:nvPr>
          </p:nvSpPr>
          <p:spPr>
            <a:xfrm>
              <a:off x="4573021" y="3573780"/>
              <a:ext cx="246149" cy="1780449"/>
            </a:xfrm>
            <a:prstGeom prst="leftBrace">
              <a:avLst>
                <a:gd name="adj1" fmla="val 121089"/>
                <a:gd name="adj2" fmla="val 33556"/>
              </a:avLst>
            </a:prstGeom>
            <a:noFill/>
            <a:ln w="28575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txBody>
            <a:bodyPr anchor="t"/>
            <a:p>
              <a:pPr lvl="0" eaLnBrk="1" hangingPunct="1"/>
              <a:endParaRPr lang="zh-CN" altLang="en-US" sz="360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9721" name="文本框 40965"/>
          <p:cNvSpPr/>
          <p:nvPr>
            <p:custDataLst>
              <p:tags r:id="rId18"/>
            </p:custDataLst>
          </p:nvPr>
        </p:nvSpPr>
        <p:spPr>
          <a:xfrm>
            <a:off x="4899025" y="3429000"/>
            <a:ext cx="1674813" cy="5794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 cap="flat" cmpd="sng">
            <a:solidFill>
              <a:srgbClr val="ED7D31"/>
            </a:solidFill>
            <a:prstDash val="solid"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pPr marL="0" lvl="0" indent="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真核细胞</a:t>
            </a:r>
            <a:endParaRPr lang="zh-CN" altLang="en-US" sz="28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722" name="文本框 40965"/>
          <p:cNvSpPr/>
          <p:nvPr>
            <p:custDataLst>
              <p:tags r:id="rId19"/>
            </p:custDataLst>
          </p:nvPr>
        </p:nvSpPr>
        <p:spPr>
          <a:xfrm>
            <a:off x="3703638" y="2041525"/>
            <a:ext cx="1674812" cy="5794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 cap="flat" cmpd="sng">
            <a:solidFill>
              <a:srgbClr val="ED7D31"/>
            </a:solidFill>
            <a:prstDash val="solid"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pPr marL="0" lvl="0" indent="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核糖核酸</a:t>
            </a:r>
            <a:endParaRPr lang="zh-CN" altLang="en-US" sz="28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723" name="文本框 15"/>
          <p:cNvSpPr/>
          <p:nvPr>
            <p:custDataLst>
              <p:tags r:id="rId20"/>
            </p:custDataLst>
          </p:nvPr>
        </p:nvSpPr>
        <p:spPr>
          <a:xfrm>
            <a:off x="6718300" y="3087688"/>
            <a:ext cx="5116513" cy="17573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noFill/>
          </a:ln>
        </p:spPr>
        <p:txBody>
          <a:bodyPr anchor="t">
            <a:spAutoFit/>
          </a:bodyPr>
          <a:p>
            <a:pPr marL="0" lvl="0" indent="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主要分布在</a:t>
            </a:r>
            <a:r>
              <a:rPr lang="zh-CN" altLang="en-US" sz="36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细胞核</a:t>
            </a:r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当中，</a:t>
            </a:r>
            <a:r>
              <a:rPr lang="zh-CN" altLang="en-US" sz="36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线粒体</a:t>
            </a:r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、</a:t>
            </a:r>
            <a:r>
              <a:rPr lang="zh-CN" altLang="en-US" sz="36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叶绿体</a:t>
            </a:r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内也有</a:t>
            </a:r>
            <a:r>
              <a:rPr lang="zh-CN" altLang="en-US" sz="36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少量</a:t>
            </a:r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的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DNA</a:t>
            </a:r>
            <a:endParaRPr lang="zh-CN" altLang="en-US" sz="3200" b="1">
              <a:solidFill>
                <a:srgbClr val="4649AA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724" name="文本框 15"/>
          <p:cNvSpPr/>
          <p:nvPr>
            <p:custDataLst>
              <p:tags r:id="rId21"/>
            </p:custDataLst>
          </p:nvPr>
        </p:nvSpPr>
        <p:spPr>
          <a:xfrm>
            <a:off x="6780213" y="4752975"/>
            <a:ext cx="5116512" cy="114362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noFill/>
          </a:ln>
        </p:spPr>
        <p:txBody>
          <a:bodyPr anchor="t">
            <a:spAutoFit/>
          </a:bodyPr>
          <a:p>
            <a:pPr marL="0" lvl="0" indent="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主要分布在</a:t>
            </a:r>
            <a:r>
              <a:rPr lang="zh-CN" altLang="en-US" sz="36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拟核</a:t>
            </a:r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（环状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DNA</a:t>
            </a:r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分子）</a:t>
            </a:r>
            <a:endParaRPr lang="zh-CN" altLang="en-US" sz="3200" b="1">
              <a:solidFill>
                <a:srgbClr val="4649AA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725" name="文本框 40965"/>
          <p:cNvSpPr/>
          <p:nvPr>
            <p:custDataLst>
              <p:tags r:id="rId22"/>
            </p:custDataLst>
          </p:nvPr>
        </p:nvSpPr>
        <p:spPr>
          <a:xfrm>
            <a:off x="3763963" y="5913438"/>
            <a:ext cx="776287" cy="5778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 cap="flat" cmpd="sng">
            <a:solidFill>
              <a:srgbClr val="ED7D31"/>
            </a:solidFill>
            <a:prstDash val="solid"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pPr marL="0" lvl="0" indent="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RNA</a:t>
            </a:r>
            <a:endParaRPr lang="zh-CN" altLang="en-US" sz="28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726" name="文本框 15"/>
          <p:cNvSpPr/>
          <p:nvPr>
            <p:custDataLst>
              <p:tags r:id="rId23"/>
            </p:custDataLst>
          </p:nvPr>
        </p:nvSpPr>
        <p:spPr>
          <a:xfrm>
            <a:off x="4794250" y="5937250"/>
            <a:ext cx="6964363" cy="6540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noFill/>
          </a:ln>
        </p:spPr>
        <p:txBody>
          <a:bodyPr anchor="t">
            <a:spAutoFit/>
          </a:bodyPr>
          <a:p>
            <a:pPr marL="0" lvl="0" indent="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主要分布在</a:t>
            </a:r>
            <a:r>
              <a:rPr lang="zh-CN" altLang="en-US" sz="36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细胞质</a:t>
            </a:r>
            <a:endParaRPr lang="zh-CN" altLang="en-US" sz="3200" b="1">
              <a:solidFill>
                <a:srgbClr val="4649AA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8" grpId="0" animBg="1"/>
      <p:bldP spid="29712" grpId="0" animBg="1"/>
      <p:bldP spid="29713" grpId="0" animBg="1"/>
      <p:bldP spid="29721" grpId="0" animBg="1"/>
      <p:bldP spid="29722" grpId="0" animBg="1"/>
      <p:bldP spid="29723" grpId="0" animBg="1"/>
      <p:bldP spid="29724" grpId="0" bldLvl="0" animBg="1"/>
      <p:bldP spid="29725" grpId="0" animBg="1"/>
      <p:bldP spid="297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图片 13314" descr="gbba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575" y="58738"/>
            <a:ext cx="12163425" cy="688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矩形 3"/>
          <p:cNvSpPr/>
          <p:nvPr>
            <p:custDataLst>
              <p:tags r:id="rId3"/>
            </p:custDataLst>
          </p:nvPr>
        </p:nvSpPr>
        <p:spPr>
          <a:xfrm>
            <a:off x="668338" y="747713"/>
            <a:ext cx="10152062" cy="590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36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核酸的结构</a:t>
            </a:r>
            <a:endParaRPr lang="zh-CN" altLang="en-US" sz="36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24" name="文本框 40965"/>
          <p:cNvSpPr/>
          <p:nvPr>
            <p:custDataLst>
              <p:tags r:id="rId4"/>
            </p:custDataLst>
          </p:nvPr>
        </p:nvSpPr>
        <p:spPr>
          <a:xfrm>
            <a:off x="3651250" y="1301750"/>
            <a:ext cx="2922588" cy="647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 cap="flat" cmpd="sng">
            <a:solidFill>
              <a:srgbClr val="ED7D31"/>
            </a:solidFill>
            <a:prstDash val="lgDashDot"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pPr marL="0" lvl="0" indent="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sz="32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32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</a:t>
            </a:r>
            <a:r>
              <a:rPr lang="zh-CN" altLang="en-US" sz="32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32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</a:t>
            </a:r>
            <a:r>
              <a:rPr lang="zh-CN" altLang="en-US" sz="32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32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r>
              <a:rPr lang="zh-CN" altLang="en-US" sz="32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32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endParaRPr lang="zh-CN" altLang="en-US" sz="3200" b="1">
              <a:solidFill>
                <a:srgbClr val="4649A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25" name="文本框 15"/>
          <p:cNvSpPr/>
          <p:nvPr>
            <p:custDataLst>
              <p:tags r:id="rId5"/>
            </p:custDataLst>
          </p:nvPr>
        </p:nvSpPr>
        <p:spPr>
          <a:xfrm>
            <a:off x="992188" y="1370013"/>
            <a:ext cx="2289175" cy="593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noFill/>
          </a:ln>
        </p:spPr>
        <p:txBody>
          <a:bodyPr wrap="none" anchor="t">
            <a:spAutoFit/>
          </a:bodyPr>
          <a:p>
            <a:pPr marL="0" lvl="0" indent="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1.</a:t>
            </a:r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元素组成</a:t>
            </a:r>
            <a:endParaRPr lang="zh-CN" altLang="en-US" sz="3200" b="1">
              <a:solidFill>
                <a:srgbClr val="4649AA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6" name="文本框 15"/>
          <p:cNvSpPr/>
          <p:nvPr>
            <p:custDataLst>
              <p:tags r:id="rId6"/>
            </p:custDataLst>
          </p:nvPr>
        </p:nvSpPr>
        <p:spPr>
          <a:xfrm>
            <a:off x="959168" y="2278063"/>
            <a:ext cx="3516312" cy="5921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noFill/>
          </a:ln>
        </p:spPr>
        <p:txBody>
          <a:bodyPr wrap="none" anchor="t">
            <a:spAutoFit/>
          </a:bodyPr>
          <a:p>
            <a:pPr marL="0" lvl="0" indent="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2.</a:t>
            </a:r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核酸的基本单位</a:t>
            </a:r>
            <a:endParaRPr lang="zh-CN" altLang="en-US" sz="3200" b="1">
              <a:solidFill>
                <a:srgbClr val="4649AA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7" name="文本框 15"/>
          <p:cNvSpPr/>
          <p:nvPr>
            <p:custDataLst>
              <p:tags r:id="rId7"/>
            </p:custDataLst>
          </p:nvPr>
        </p:nvSpPr>
        <p:spPr>
          <a:xfrm>
            <a:off x="4532630" y="2278063"/>
            <a:ext cx="1474788" cy="5921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noFill/>
          </a:ln>
        </p:spPr>
        <p:txBody>
          <a:bodyPr wrap="none" anchor="t">
            <a:spAutoFit/>
          </a:bodyPr>
          <a:p>
            <a:pPr marL="0" lvl="0" indent="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32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核苷酸</a:t>
            </a:r>
            <a:endParaRPr lang="zh-CN" altLang="en-US" sz="3200" b="1">
              <a:solidFill>
                <a:srgbClr val="4649AA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0728" name="组合 51"/>
          <p:cNvGrpSpPr/>
          <p:nvPr/>
        </p:nvGrpSpPr>
        <p:grpSpPr>
          <a:xfrm>
            <a:off x="992188" y="3474720"/>
            <a:ext cx="3540442" cy="2159000"/>
            <a:chOff x="882167" y="2750982"/>
            <a:chExt cx="3539845" cy="2158638"/>
          </a:xfrm>
        </p:grpSpPr>
        <p:sp>
          <p:nvSpPr>
            <p:cNvPr id="30729" name="文本框 15"/>
            <p:cNvSpPr/>
            <p:nvPr>
              <p:custDataLst>
                <p:tags r:id="rId8"/>
              </p:custDataLst>
            </p:nvPr>
          </p:nvSpPr>
          <p:spPr>
            <a:xfrm>
              <a:off x="882167" y="2750982"/>
              <a:ext cx="3242423" cy="61333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1750">
              <a:noFill/>
            </a:ln>
          </p:spPr>
          <p:txBody>
            <a:bodyPr wrap="none" anchor="t">
              <a:spAutoFit/>
            </a:bodyPr>
            <a:p>
              <a:pPr marL="0" lvl="0" indent="0"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altLang="zh-CN" sz="32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3.</a:t>
              </a:r>
              <a:r>
                <a:rPr lang="zh-CN" altLang="en-US" sz="32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核苷酸的组成</a:t>
              </a:r>
              <a:endParaRPr lang="zh-CN" altLang="en-US" sz="32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730" name="左大括号 16386"/>
            <p:cNvSpPr/>
            <p:nvPr>
              <p:custDataLst>
                <p:tags r:id="rId9"/>
              </p:custDataLst>
            </p:nvPr>
          </p:nvSpPr>
          <p:spPr>
            <a:xfrm>
              <a:off x="4125147" y="2750982"/>
              <a:ext cx="296865" cy="2158638"/>
            </a:xfrm>
            <a:prstGeom prst="leftBrace">
              <a:avLst>
                <a:gd name="adj1" fmla="val 70088"/>
                <a:gd name="adj2" fmla="val 19278"/>
              </a:avLst>
            </a:prstGeom>
            <a:noFill/>
            <a:ln w="28575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txBody>
            <a:bodyPr anchor="t"/>
            <a:p>
              <a:pPr lvl="0" eaLnBrk="1" hangingPunct="1"/>
              <a:endParaRPr lang="zh-CN" altLang="en-US" sz="360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0731" name="文本框 15"/>
          <p:cNvSpPr/>
          <p:nvPr>
            <p:custDataLst>
              <p:tags r:id="rId10"/>
            </p:custDataLst>
          </p:nvPr>
        </p:nvSpPr>
        <p:spPr>
          <a:xfrm>
            <a:off x="4727893" y="3305493"/>
            <a:ext cx="2287587" cy="5921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 cap="rnd" cmpd="sng">
            <a:solidFill>
              <a:srgbClr val="ED7D31"/>
            </a:solidFill>
            <a:prstDash val="lgDashDot"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pPr marL="0" lvl="0" indent="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32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一分子磷酸</a:t>
            </a:r>
            <a:endParaRPr lang="zh-CN" altLang="en-US" sz="3200" b="1">
              <a:solidFill>
                <a:srgbClr val="4649AA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32" name="文本框 15"/>
          <p:cNvSpPr/>
          <p:nvPr>
            <p:custDataLst>
              <p:tags r:id="rId11"/>
            </p:custDataLst>
          </p:nvPr>
        </p:nvSpPr>
        <p:spPr>
          <a:xfrm>
            <a:off x="4727893" y="4088130"/>
            <a:ext cx="2706687" cy="593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 cap="rnd" cmpd="sng">
            <a:solidFill>
              <a:srgbClr val="ED7D31"/>
            </a:solidFill>
            <a:prstDash val="lgDashDot"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pPr marL="0" lvl="0" indent="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32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一分子五碳糖</a:t>
            </a:r>
            <a:endParaRPr lang="zh-CN" altLang="en-US" sz="3200" b="1">
              <a:solidFill>
                <a:srgbClr val="4649AA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33" name="文本框 15"/>
          <p:cNvSpPr/>
          <p:nvPr>
            <p:custDataLst>
              <p:tags r:id="rId12"/>
            </p:custDataLst>
          </p:nvPr>
        </p:nvSpPr>
        <p:spPr>
          <a:xfrm>
            <a:off x="4727893" y="4975543"/>
            <a:ext cx="3097212" cy="593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 cap="rnd" cmpd="sng">
            <a:solidFill>
              <a:srgbClr val="ED7D31"/>
            </a:solidFill>
            <a:prstDash val="lgDashDot"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pPr marL="0" lvl="0" indent="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32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一分子含氮碱基</a:t>
            </a:r>
            <a:endParaRPr lang="zh-CN" altLang="en-US" sz="3200" b="1">
              <a:solidFill>
                <a:srgbClr val="4649AA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0734" name="组合 40"/>
          <p:cNvGrpSpPr/>
          <p:nvPr/>
        </p:nvGrpSpPr>
        <p:grpSpPr>
          <a:xfrm>
            <a:off x="8101013" y="762000"/>
            <a:ext cx="3784600" cy="1893888"/>
            <a:chOff x="2601983" y="4223833"/>
            <a:chExt cx="3784600" cy="1893590"/>
          </a:xfrm>
        </p:grpSpPr>
        <p:sp>
          <p:nvSpPr>
            <p:cNvPr id="30735" name="Text Box 1031"/>
            <p:cNvSpPr/>
            <p:nvPr>
              <p:custDataLst>
                <p:tags r:id="rId13"/>
              </p:custDataLst>
            </p:nvPr>
          </p:nvSpPr>
          <p:spPr>
            <a:xfrm>
              <a:off x="4519683" y="5296983"/>
              <a:ext cx="184150" cy="6413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eaLnBrk="0" hangingPunct="0"/>
              <a:endParaRPr lang="zh-CN" altLang="zh-CN" sz="36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36" name="AutoShape 1032"/>
            <p:cNvSpPr/>
            <p:nvPr>
              <p:custDataLst>
                <p:tags r:id="rId14"/>
              </p:custDataLst>
            </p:nvPr>
          </p:nvSpPr>
          <p:spPr>
            <a:xfrm>
              <a:off x="3705295" y="4769847"/>
              <a:ext cx="814388" cy="741246"/>
            </a:xfrm>
            <a:prstGeom prst="pentagon">
              <a:avLst/>
            </a:prstGeom>
            <a:solidFill>
              <a:srgbClr val="FFC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marL="0" lvl="0" indent="0" eaLnBrk="0" hangingPunct="0"/>
              <a:endParaRPr lang="zh-CN" altLang="en-US">
                <a:latin typeface="Georgia" panose="02040502050405020303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737" name="Oval 1033"/>
            <p:cNvSpPr/>
            <p:nvPr>
              <p:custDataLst>
                <p:tags r:id="rId15"/>
              </p:custDataLst>
            </p:nvPr>
          </p:nvSpPr>
          <p:spPr>
            <a:xfrm>
              <a:off x="2805183" y="4223833"/>
              <a:ext cx="533400" cy="533316"/>
            </a:xfrm>
            <a:prstGeom prst="ellipse">
              <a:avLst/>
            </a:prstGeom>
            <a:solidFill>
              <a:srgbClr val="4472C4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marL="0" lvl="0" indent="0" eaLnBrk="0" hangingPunct="0"/>
              <a:endParaRPr lang="zh-CN" altLang="en-US" sz="2400">
                <a:latin typeface="Georgia" panose="02040502050405020303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738" name="Rectangle 1034"/>
            <p:cNvSpPr/>
            <p:nvPr>
              <p:custDataLst>
                <p:tags r:id="rId16"/>
              </p:custDataLst>
            </p:nvPr>
          </p:nvSpPr>
          <p:spPr>
            <a:xfrm>
              <a:off x="4951483" y="4876193"/>
              <a:ext cx="666750" cy="371417"/>
            </a:xfrm>
            <a:prstGeom prst="rect">
              <a:avLst/>
            </a:prstGeom>
            <a:solidFill>
              <a:srgbClr val="70AD47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marL="0" lvl="0" indent="0" eaLnBrk="0" hangingPunct="0"/>
              <a:endParaRPr lang="zh-CN" altLang="en-US">
                <a:latin typeface="Georgia" panose="02040502050405020303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30739" name="Line 1035"/>
            <p:cNvCxnSpPr/>
            <p:nvPr>
              <p:custDataLst>
                <p:tags r:id="rId17"/>
              </p:custDataLst>
            </p:nvPr>
          </p:nvCxnSpPr>
          <p:spPr>
            <a:xfrm>
              <a:off x="4506983" y="5077908"/>
              <a:ext cx="444500" cy="1588"/>
            </a:xfrm>
            <a:prstGeom prst="line">
              <a:avLst/>
            </a:prstGeom>
            <a:ln w="38100" cap="flat" cmpd="sng">
              <a:solidFill>
                <a:srgbClr val="4649A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40" name="Text Box 1036"/>
            <p:cNvSpPr/>
            <p:nvPr>
              <p:custDataLst>
                <p:tags r:id="rId18"/>
              </p:custDataLst>
            </p:nvPr>
          </p:nvSpPr>
          <p:spPr>
            <a:xfrm>
              <a:off x="3571946" y="5655758"/>
              <a:ext cx="120661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0" hangingPunct="0"/>
              <a:r>
                <a:rPr lang="zh-CN" altLang="en-US" sz="24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五碳糖</a:t>
              </a:r>
              <a:endParaRPr lang="zh-CN" altLang="en-US" sz="24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741" name="Text Box 1037"/>
            <p:cNvSpPr/>
            <p:nvPr>
              <p:custDataLst>
                <p:tags r:id="rId19"/>
              </p:custDataLst>
            </p:nvPr>
          </p:nvSpPr>
          <p:spPr>
            <a:xfrm>
              <a:off x="2601983" y="4939796"/>
              <a:ext cx="93980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0" hangingPunct="0"/>
              <a:r>
                <a:rPr lang="zh-CN" altLang="en-US" sz="24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磷酸</a:t>
              </a:r>
              <a:endParaRPr lang="zh-CN" altLang="en-US" sz="24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742" name="Text Box 1038"/>
            <p:cNvSpPr/>
            <p:nvPr>
              <p:custDataLst>
                <p:tags r:id="rId20"/>
              </p:custDataLst>
            </p:nvPr>
          </p:nvSpPr>
          <p:spPr>
            <a:xfrm>
              <a:off x="4729233" y="5282696"/>
              <a:ext cx="165735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0" hangingPunct="0"/>
              <a:r>
                <a:rPr lang="zh-CN" altLang="en-US" sz="24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含氮碱基</a:t>
              </a:r>
              <a:endParaRPr lang="zh-CN" altLang="en-US" sz="24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30743" name="Line 1039"/>
            <p:cNvCxnSpPr/>
            <p:nvPr>
              <p:custDataLst>
                <p:tags r:id="rId21"/>
              </p:custDataLst>
            </p:nvPr>
          </p:nvCxnSpPr>
          <p:spPr>
            <a:xfrm flipH="1">
              <a:off x="3708471" y="4757233"/>
              <a:ext cx="76200" cy="304800"/>
            </a:xfrm>
            <a:prstGeom prst="line">
              <a:avLst/>
            </a:prstGeom>
            <a:ln w="38100" cap="flat" cmpd="sng">
              <a:solidFill>
                <a:srgbClr val="4649A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44" name="Line 1040"/>
            <p:cNvCxnSpPr/>
            <p:nvPr>
              <p:custDataLst>
                <p:tags r:id="rId22"/>
              </p:custDataLst>
            </p:nvPr>
          </p:nvCxnSpPr>
          <p:spPr>
            <a:xfrm flipH="1" flipV="1">
              <a:off x="3327471" y="4541333"/>
              <a:ext cx="457200" cy="228600"/>
            </a:xfrm>
            <a:prstGeom prst="line">
              <a:avLst/>
            </a:prstGeom>
            <a:ln w="38100" cap="flat" cmpd="sng">
              <a:solidFill>
                <a:srgbClr val="4649AA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4" grpId="0" animBg="1"/>
      <p:bldP spid="30725" grpId="0" animBg="1"/>
      <p:bldP spid="30726" grpId="0" bldLvl="0" animBg="1"/>
      <p:bldP spid="30727" grpId="0" bldLvl="0" animBg="1"/>
      <p:bldP spid="30731" grpId="0" bldLvl="0" animBg="1"/>
      <p:bldP spid="30732" grpId="0" bldLvl="0" animBg="1"/>
      <p:bldP spid="3073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图片 13314" descr="gbba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575" y="58738"/>
            <a:ext cx="12163425" cy="6889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747" name="组合 66"/>
          <p:cNvGrpSpPr/>
          <p:nvPr/>
        </p:nvGrpSpPr>
        <p:grpSpPr>
          <a:xfrm>
            <a:off x="703263" y="1695450"/>
            <a:ext cx="4970462" cy="3814763"/>
            <a:chOff x="1283492" y="1606422"/>
            <a:chExt cx="4970692" cy="3814005"/>
          </a:xfrm>
        </p:grpSpPr>
        <p:sp>
          <p:nvSpPr>
            <p:cNvPr id="31748" name="椭圆 67"/>
            <p:cNvSpPr/>
            <p:nvPr>
              <p:custDataLst>
                <p:tags r:id="rId3"/>
              </p:custDataLst>
            </p:nvPr>
          </p:nvSpPr>
          <p:spPr>
            <a:xfrm>
              <a:off x="1351757" y="1628643"/>
              <a:ext cx="1724105" cy="1723682"/>
            </a:xfrm>
            <a:prstGeom prst="ellipse">
              <a:avLst/>
            </a:prstGeom>
            <a:solidFill>
              <a:srgbClr val="4472C4">
                <a:alpha val="67058"/>
              </a:srgbClr>
            </a:solidFill>
            <a:ln w="12700">
              <a:noFill/>
            </a:ln>
          </p:spPr>
          <p:txBody>
            <a:bodyPr anchor="ctr"/>
            <a:p>
              <a:pPr marL="0" lvl="0" indent="0" algn="ctr" eaLnBrk="0" hangingPunct="0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49" name="文本框 68"/>
            <p:cNvSpPr/>
            <p:nvPr>
              <p:custDataLst>
                <p:tags r:id="rId4"/>
              </p:custDataLst>
            </p:nvPr>
          </p:nvSpPr>
          <p:spPr>
            <a:xfrm>
              <a:off x="1283492" y="2250724"/>
              <a:ext cx="69532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0" hangingPunct="0"/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O </a:t>
              </a:r>
              <a:endParaRPr lang="zh-CN" altLang="en-US" sz="2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31750" name="组合 69"/>
            <p:cNvGrpSpPr/>
            <p:nvPr/>
          </p:nvGrpSpPr>
          <p:grpSpPr>
            <a:xfrm>
              <a:off x="1632824" y="2462507"/>
              <a:ext cx="360000" cy="57150"/>
              <a:chOff x="7315200" y="685800"/>
              <a:chExt cx="396000" cy="57150"/>
            </a:xfrm>
          </p:grpSpPr>
          <p:cxnSp>
            <p:nvCxnSpPr>
              <p:cNvPr id="31751" name="直接连接符 95"/>
              <p:cNvCxnSpPr/>
              <p:nvPr>
                <p:custDataLst>
                  <p:tags r:id="rId5"/>
                </p:custDataLst>
              </p:nvPr>
            </p:nvCxnSpPr>
            <p:spPr>
              <a:xfrm>
                <a:off x="7315127" y="685208"/>
                <a:ext cx="396417" cy="0"/>
              </a:xfrm>
              <a:prstGeom prst="line">
                <a:avLst/>
              </a:prstGeom>
              <a:ln w="349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1752" name="直接连接符 96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7315127" y="742347"/>
                <a:ext cx="396417" cy="0"/>
              </a:xfrm>
              <a:prstGeom prst="line">
                <a:avLst/>
              </a:prstGeom>
              <a:ln w="349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31753" name="流程图: 接点 70"/>
            <p:cNvSpPr/>
            <p:nvPr>
              <p:custDataLst>
                <p:tags r:id="rId7"/>
              </p:custDataLst>
            </p:nvPr>
          </p:nvSpPr>
          <p:spPr>
            <a:xfrm>
              <a:off x="2028063" y="2304783"/>
              <a:ext cx="371492" cy="371401"/>
            </a:xfrm>
            <a:solidFill>
              <a:srgbClr val="548235"/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cxnSp>
          <p:nvCxnSpPr>
            <p:cNvPr id="31754" name="直接连接符 71"/>
            <p:cNvCxnSpPr/>
            <p:nvPr>
              <p:custDataLst>
                <p:tags r:id="rId8"/>
              </p:custDataLst>
            </p:nvPr>
          </p:nvCxnSpPr>
          <p:spPr>
            <a:xfrm>
              <a:off x="2413844" y="2480961"/>
              <a:ext cx="396893" cy="0"/>
            </a:xfrm>
            <a:prstGeom prst="line">
              <a:avLst/>
            </a:prstGeom>
            <a:ln w="349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31755" name="文本框 72"/>
            <p:cNvSpPr/>
            <p:nvPr>
              <p:custDataLst>
                <p:tags r:id="rId9"/>
              </p:custDataLst>
            </p:nvPr>
          </p:nvSpPr>
          <p:spPr>
            <a:xfrm>
              <a:off x="3407571" y="2290345"/>
              <a:ext cx="105965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0" hangingPunct="0"/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CH</a:t>
              </a:r>
              <a:r>
                <a:rPr lang="en-US" altLang="zh-CN" sz="24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en-US" sz="2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756" name="文本框 73"/>
            <p:cNvSpPr/>
            <p:nvPr>
              <p:custDataLst>
                <p:tags r:id="rId10"/>
              </p:custDataLst>
            </p:nvPr>
          </p:nvSpPr>
          <p:spPr>
            <a:xfrm>
              <a:off x="2009774" y="1606422"/>
              <a:ext cx="69532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0" hangingPunct="0"/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OH </a:t>
              </a:r>
              <a:endParaRPr lang="zh-CN" altLang="en-US" sz="2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1757" name="直接连接符 74"/>
            <p:cNvCxnSpPr/>
            <p:nvPr>
              <p:custDataLst>
                <p:tags r:id="rId11"/>
              </p:custDataLst>
            </p:nvPr>
          </p:nvCxnSpPr>
          <p:spPr>
            <a:xfrm flipH="1">
              <a:off x="2213810" y="2014329"/>
              <a:ext cx="0" cy="252362"/>
            </a:xfrm>
            <a:prstGeom prst="line">
              <a:avLst/>
            </a:prstGeom>
            <a:ln w="349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31758" name="文本框 75"/>
            <p:cNvSpPr/>
            <p:nvPr>
              <p:custDataLst>
                <p:tags r:id="rId12"/>
              </p:custDataLst>
            </p:nvPr>
          </p:nvSpPr>
          <p:spPr>
            <a:xfrm>
              <a:off x="2731295" y="2266238"/>
              <a:ext cx="371476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0" hangingPunct="0"/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O </a:t>
              </a:r>
              <a:endParaRPr lang="zh-CN" altLang="en-US" sz="2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1759" name="直接连接符 76"/>
            <p:cNvCxnSpPr/>
            <p:nvPr>
              <p:custDataLst>
                <p:tags r:id="rId13"/>
              </p:custDataLst>
            </p:nvPr>
          </p:nvCxnSpPr>
          <p:spPr>
            <a:xfrm>
              <a:off x="3075862" y="2519054"/>
              <a:ext cx="396893" cy="0"/>
            </a:xfrm>
            <a:prstGeom prst="line">
              <a:avLst/>
            </a:prstGeom>
            <a:ln w="349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31760" name="直接连接符 77"/>
            <p:cNvCxnSpPr/>
            <p:nvPr>
              <p:custDataLst>
                <p:tags r:id="rId14"/>
              </p:custDataLst>
            </p:nvPr>
          </p:nvCxnSpPr>
          <p:spPr>
            <a:xfrm flipH="1">
              <a:off x="3585474" y="2712690"/>
              <a:ext cx="0" cy="1547504"/>
            </a:xfrm>
            <a:prstGeom prst="line">
              <a:avLst/>
            </a:prstGeom>
            <a:ln w="349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31761" name="五边形 78"/>
            <p:cNvSpPr/>
            <p:nvPr>
              <p:custDataLst>
                <p:tags r:id="rId15"/>
              </p:custDataLst>
            </p:nvPr>
          </p:nvSpPr>
          <p:spPr>
            <a:xfrm>
              <a:off x="3585474" y="3076155"/>
              <a:ext cx="2152750" cy="1666544"/>
            </a:xfrm>
            <a:prstGeom prst="pentagon">
              <a:avLst/>
            </a:prstGeom>
            <a:solidFill>
              <a:srgbClr val="FFC000"/>
            </a:solidFill>
            <a:ln w="12700" cap="flat" cmpd="sng">
              <a:solidFill>
                <a:srgbClr val="41719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marL="0" lvl="0" indent="0" algn="ctr" eaLnBrk="0" hangingPunct="0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1762" name="组合 79"/>
            <p:cNvGrpSpPr/>
            <p:nvPr/>
          </p:nvGrpSpPr>
          <p:grpSpPr>
            <a:xfrm>
              <a:off x="4546160" y="2900366"/>
              <a:ext cx="232647" cy="352418"/>
              <a:chOff x="8952188" y="2900365"/>
              <a:chExt cx="232647" cy="352418"/>
            </a:xfrm>
          </p:grpSpPr>
          <p:sp>
            <p:nvSpPr>
              <p:cNvPr id="31763" name="流程图: 接点 93"/>
              <p:cNvSpPr/>
              <p:nvPr>
                <p:custDataLst>
                  <p:tags r:id="rId16"/>
                </p:custDataLst>
              </p:nvPr>
            </p:nvSpPr>
            <p:spPr>
              <a:xfrm>
                <a:off x="8951983" y="2899977"/>
                <a:ext cx="233374" cy="352355"/>
              </a:xfrm>
              <a:solidFill>
                <a:schemeClr val="bg1"/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764" name="流程图: 接点 94"/>
              <p:cNvSpPr/>
              <p:nvPr>
                <p:custDataLst>
                  <p:tags r:id="rId17"/>
                </p:custDataLst>
              </p:nvPr>
            </p:nvSpPr>
            <p:spPr>
              <a:xfrm>
                <a:off x="8986910" y="2960290"/>
                <a:ext cx="163521" cy="231729"/>
              </a:xfrm>
              <a:solidFill>
                <a:schemeClr val="bg1"/>
              </a:solidFill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cxnSp>
          <p:nvCxnSpPr>
            <p:cNvPr id="31765" name="直接连接符 80"/>
            <p:cNvCxnSpPr/>
            <p:nvPr>
              <p:custDataLst>
                <p:tags r:id="rId18"/>
              </p:custDataLst>
            </p:nvPr>
          </p:nvCxnSpPr>
          <p:spPr>
            <a:xfrm flipH="1">
              <a:off x="2213810" y="2752369"/>
              <a:ext cx="0" cy="252363"/>
            </a:xfrm>
            <a:prstGeom prst="line">
              <a:avLst/>
            </a:prstGeom>
            <a:ln w="349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31766" name="文本框 81"/>
            <p:cNvSpPr/>
            <p:nvPr>
              <p:custDataLst>
                <p:tags r:id="rId19"/>
              </p:custDataLst>
            </p:nvPr>
          </p:nvSpPr>
          <p:spPr>
            <a:xfrm>
              <a:off x="2019657" y="2884234"/>
              <a:ext cx="69532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0" hangingPunct="0"/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OH </a:t>
              </a:r>
              <a:endParaRPr lang="zh-CN" altLang="en-US" sz="2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767" name="文本框 82"/>
            <p:cNvSpPr/>
            <p:nvPr>
              <p:custDataLst>
                <p:tags r:id="rId20"/>
              </p:custDataLst>
            </p:nvPr>
          </p:nvSpPr>
          <p:spPr>
            <a:xfrm>
              <a:off x="3407571" y="4220768"/>
              <a:ext cx="361951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0" hangingPunct="0"/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H </a:t>
              </a:r>
              <a:endParaRPr lang="zh-CN" altLang="en-US" sz="2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768" name="文本框 83"/>
            <p:cNvSpPr/>
            <p:nvPr>
              <p:custDataLst>
                <p:tags r:id="rId21"/>
              </p:custDataLst>
            </p:nvPr>
          </p:nvSpPr>
          <p:spPr>
            <a:xfrm>
              <a:off x="3800483" y="4958762"/>
              <a:ext cx="69532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0" hangingPunct="0"/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OH </a:t>
              </a:r>
              <a:endParaRPr lang="zh-CN" altLang="en-US" sz="2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1769" name="直接连接符 84"/>
            <p:cNvCxnSpPr/>
            <p:nvPr>
              <p:custDataLst>
                <p:tags r:id="rId22"/>
              </p:custDataLst>
            </p:nvPr>
          </p:nvCxnSpPr>
          <p:spPr>
            <a:xfrm flipH="1">
              <a:off x="3999830" y="4304636"/>
              <a:ext cx="0" cy="755500"/>
            </a:xfrm>
            <a:prstGeom prst="line">
              <a:avLst/>
            </a:prstGeom>
            <a:ln w="349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31770" name="文本框 85"/>
            <p:cNvSpPr/>
            <p:nvPr>
              <p:custDataLst>
                <p:tags r:id="rId23"/>
              </p:custDataLst>
            </p:nvPr>
          </p:nvSpPr>
          <p:spPr>
            <a:xfrm>
              <a:off x="3818334" y="3883168"/>
              <a:ext cx="361951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0" hangingPunct="0"/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H </a:t>
              </a:r>
              <a:endParaRPr lang="zh-CN" altLang="en-US" sz="2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771" name="文本框 86"/>
            <p:cNvSpPr/>
            <p:nvPr>
              <p:custDataLst>
                <p:tags r:id="rId24"/>
              </p:custDataLst>
            </p:nvPr>
          </p:nvSpPr>
          <p:spPr>
            <a:xfrm>
              <a:off x="5144693" y="4954981"/>
              <a:ext cx="69532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0" hangingPunct="0"/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H </a:t>
              </a:r>
              <a:endParaRPr lang="zh-CN" altLang="en-US" sz="2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1772" name="直接连接符 87"/>
            <p:cNvCxnSpPr/>
            <p:nvPr>
              <p:custDataLst>
                <p:tags r:id="rId25"/>
              </p:custDataLst>
            </p:nvPr>
          </p:nvCxnSpPr>
          <p:spPr>
            <a:xfrm flipH="1">
              <a:off x="5342917" y="4299875"/>
              <a:ext cx="0" cy="757087"/>
            </a:xfrm>
            <a:prstGeom prst="line">
              <a:avLst/>
            </a:prstGeom>
            <a:ln w="349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31773" name="文本框 88"/>
            <p:cNvSpPr/>
            <p:nvPr>
              <p:custDataLst>
                <p:tags r:id="rId26"/>
              </p:custDataLst>
            </p:nvPr>
          </p:nvSpPr>
          <p:spPr>
            <a:xfrm>
              <a:off x="5162544" y="3879387"/>
              <a:ext cx="361951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0" hangingPunct="0"/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H </a:t>
              </a:r>
              <a:endParaRPr lang="zh-CN" altLang="en-US" sz="2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774" name="文本框 89"/>
            <p:cNvSpPr/>
            <p:nvPr>
              <p:custDataLst>
                <p:tags r:id="rId27"/>
              </p:custDataLst>
            </p:nvPr>
          </p:nvSpPr>
          <p:spPr>
            <a:xfrm>
              <a:off x="5553070" y="4051729"/>
              <a:ext cx="69532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0" hangingPunct="0"/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H </a:t>
              </a:r>
              <a:endParaRPr lang="zh-CN" altLang="en-US" sz="2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1775" name="直接连接符 90"/>
            <p:cNvCxnSpPr/>
            <p:nvPr>
              <p:custDataLst>
                <p:tags r:id="rId28"/>
              </p:custDataLst>
            </p:nvPr>
          </p:nvCxnSpPr>
          <p:spPr>
            <a:xfrm flipH="1">
              <a:off x="5752511" y="3396766"/>
              <a:ext cx="0" cy="757088"/>
            </a:xfrm>
            <a:prstGeom prst="line">
              <a:avLst/>
            </a:prstGeom>
            <a:ln w="349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31776" name="文本框 91"/>
            <p:cNvSpPr/>
            <p:nvPr>
              <p:custDataLst>
                <p:tags r:id="rId29"/>
              </p:custDataLst>
            </p:nvPr>
          </p:nvSpPr>
          <p:spPr>
            <a:xfrm>
              <a:off x="5325454" y="2998383"/>
              <a:ext cx="928730" cy="461870"/>
            </a:xfrm>
            <a:prstGeom prst="rect">
              <a:avLst/>
            </a:prstGeom>
            <a:solidFill>
              <a:srgbClr val="70AD47"/>
            </a:solidFill>
            <a:ln w="9525">
              <a:noFill/>
            </a:ln>
          </p:spPr>
          <p:txBody>
            <a:bodyPr anchor="t">
              <a:spAutoFit/>
            </a:bodyPr>
            <a:p>
              <a:pPr marL="0" lvl="0" indent="0" algn="ctr" eaLnBrk="0" hangingPunct="0"/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碱基</a:t>
              </a: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1777" name="文本框 92"/>
            <p:cNvSpPr/>
            <p:nvPr>
              <p:custDataLst>
                <p:tags r:id="rId30"/>
              </p:custDataLst>
            </p:nvPr>
          </p:nvSpPr>
          <p:spPr>
            <a:xfrm>
              <a:off x="1786282" y="3528536"/>
              <a:ext cx="92870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algn="ctr" eaLnBrk="0" hangingPunct="0"/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磷酸</a:t>
              </a: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en-US" sz="2800" b="1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1778" name="组合 97"/>
          <p:cNvGrpSpPr/>
          <p:nvPr/>
        </p:nvGrpSpPr>
        <p:grpSpPr>
          <a:xfrm>
            <a:off x="6502400" y="1692275"/>
            <a:ext cx="4970463" cy="3814763"/>
            <a:chOff x="1283492" y="1606422"/>
            <a:chExt cx="4970692" cy="3814005"/>
          </a:xfrm>
        </p:grpSpPr>
        <p:sp>
          <p:nvSpPr>
            <p:cNvPr id="31779" name="椭圆 98"/>
            <p:cNvSpPr/>
            <p:nvPr>
              <p:custDataLst>
                <p:tags r:id="rId31"/>
              </p:custDataLst>
            </p:nvPr>
          </p:nvSpPr>
          <p:spPr>
            <a:xfrm>
              <a:off x="1351758" y="1628643"/>
              <a:ext cx="1724104" cy="1723682"/>
            </a:xfrm>
            <a:prstGeom prst="ellipse">
              <a:avLst/>
            </a:prstGeom>
            <a:solidFill>
              <a:srgbClr val="4472C4">
                <a:alpha val="67058"/>
              </a:srgbClr>
            </a:solidFill>
            <a:ln w="12700">
              <a:noFill/>
            </a:ln>
          </p:spPr>
          <p:txBody>
            <a:bodyPr anchor="ctr"/>
            <a:p>
              <a:pPr marL="0" lvl="0" indent="0" algn="ctr" eaLnBrk="0" hangingPunct="0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80" name="文本框 99"/>
            <p:cNvSpPr/>
            <p:nvPr>
              <p:custDataLst>
                <p:tags r:id="rId32"/>
              </p:custDataLst>
            </p:nvPr>
          </p:nvSpPr>
          <p:spPr>
            <a:xfrm>
              <a:off x="1283492" y="2250724"/>
              <a:ext cx="69532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0" hangingPunct="0"/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O </a:t>
              </a:r>
              <a:endParaRPr lang="zh-CN" altLang="en-US" sz="2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31781" name="组合 100"/>
            <p:cNvGrpSpPr/>
            <p:nvPr/>
          </p:nvGrpSpPr>
          <p:grpSpPr>
            <a:xfrm>
              <a:off x="1632824" y="2462507"/>
              <a:ext cx="360000" cy="57150"/>
              <a:chOff x="7315200" y="685800"/>
              <a:chExt cx="396000" cy="57150"/>
            </a:xfrm>
          </p:grpSpPr>
          <p:cxnSp>
            <p:nvCxnSpPr>
              <p:cNvPr id="31782" name="直接连接符 126"/>
              <p:cNvCxnSpPr/>
              <p:nvPr>
                <p:custDataLst>
                  <p:tags r:id="rId33"/>
                </p:custDataLst>
              </p:nvPr>
            </p:nvCxnSpPr>
            <p:spPr>
              <a:xfrm>
                <a:off x="7315127" y="685208"/>
                <a:ext cx="396418" cy="0"/>
              </a:xfrm>
              <a:prstGeom prst="line">
                <a:avLst/>
              </a:prstGeom>
              <a:ln w="349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1783" name="直接连接符 127"/>
              <p:cNvCxnSpPr/>
              <p:nvPr>
                <p:custDataLst>
                  <p:tags r:id="rId34"/>
                </p:custDataLst>
              </p:nvPr>
            </p:nvCxnSpPr>
            <p:spPr>
              <a:xfrm>
                <a:off x="7315127" y="742347"/>
                <a:ext cx="396418" cy="0"/>
              </a:xfrm>
              <a:prstGeom prst="line">
                <a:avLst/>
              </a:prstGeom>
              <a:ln w="349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31784" name="流程图: 接点 101"/>
            <p:cNvSpPr/>
            <p:nvPr>
              <p:custDataLst>
                <p:tags r:id="rId35"/>
              </p:custDataLst>
            </p:nvPr>
          </p:nvSpPr>
          <p:spPr>
            <a:xfrm>
              <a:off x="2028064" y="2304783"/>
              <a:ext cx="371492" cy="371401"/>
            </a:xfrm>
            <a:solidFill>
              <a:srgbClr val="548235"/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cxnSp>
          <p:nvCxnSpPr>
            <p:cNvPr id="31785" name="直接连接符 102"/>
            <p:cNvCxnSpPr/>
            <p:nvPr>
              <p:custDataLst>
                <p:tags r:id="rId36"/>
              </p:custDataLst>
            </p:nvPr>
          </p:nvCxnSpPr>
          <p:spPr>
            <a:xfrm>
              <a:off x="2413844" y="2480961"/>
              <a:ext cx="396893" cy="0"/>
            </a:xfrm>
            <a:prstGeom prst="line">
              <a:avLst/>
            </a:prstGeom>
            <a:ln w="349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31786" name="文本框 103"/>
            <p:cNvSpPr/>
            <p:nvPr>
              <p:custDataLst>
                <p:tags r:id="rId37"/>
              </p:custDataLst>
            </p:nvPr>
          </p:nvSpPr>
          <p:spPr>
            <a:xfrm>
              <a:off x="3407571" y="2290345"/>
              <a:ext cx="105965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0" hangingPunct="0"/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CH</a:t>
              </a:r>
              <a:r>
                <a:rPr lang="en-US" altLang="zh-CN" sz="24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en-US" sz="2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787" name="文本框 104"/>
            <p:cNvSpPr/>
            <p:nvPr>
              <p:custDataLst>
                <p:tags r:id="rId38"/>
              </p:custDataLst>
            </p:nvPr>
          </p:nvSpPr>
          <p:spPr>
            <a:xfrm>
              <a:off x="2009774" y="1606422"/>
              <a:ext cx="69532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0" hangingPunct="0"/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OH </a:t>
              </a:r>
              <a:endParaRPr lang="zh-CN" altLang="en-US" sz="2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1788" name="直接连接符 105"/>
            <p:cNvCxnSpPr/>
            <p:nvPr>
              <p:custDataLst>
                <p:tags r:id="rId39"/>
              </p:custDataLst>
            </p:nvPr>
          </p:nvCxnSpPr>
          <p:spPr>
            <a:xfrm flipH="1">
              <a:off x="2213810" y="2014329"/>
              <a:ext cx="0" cy="252362"/>
            </a:xfrm>
            <a:prstGeom prst="line">
              <a:avLst/>
            </a:prstGeom>
            <a:ln w="349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31789" name="文本框 106"/>
            <p:cNvSpPr/>
            <p:nvPr>
              <p:custDataLst>
                <p:tags r:id="rId40"/>
              </p:custDataLst>
            </p:nvPr>
          </p:nvSpPr>
          <p:spPr>
            <a:xfrm>
              <a:off x="2731295" y="2266238"/>
              <a:ext cx="371476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0" hangingPunct="0"/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O </a:t>
              </a:r>
              <a:endParaRPr lang="zh-CN" altLang="en-US" sz="2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1790" name="直接连接符 107"/>
            <p:cNvCxnSpPr/>
            <p:nvPr>
              <p:custDataLst>
                <p:tags r:id="rId41"/>
              </p:custDataLst>
            </p:nvPr>
          </p:nvCxnSpPr>
          <p:spPr>
            <a:xfrm>
              <a:off x="3075863" y="2519054"/>
              <a:ext cx="396893" cy="0"/>
            </a:xfrm>
            <a:prstGeom prst="line">
              <a:avLst/>
            </a:prstGeom>
            <a:ln w="349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31791" name="直接连接符 108"/>
            <p:cNvCxnSpPr/>
            <p:nvPr>
              <p:custDataLst>
                <p:tags r:id="rId42"/>
              </p:custDataLst>
            </p:nvPr>
          </p:nvCxnSpPr>
          <p:spPr>
            <a:xfrm flipH="1">
              <a:off x="3585473" y="2712690"/>
              <a:ext cx="0" cy="1547504"/>
            </a:xfrm>
            <a:prstGeom prst="line">
              <a:avLst/>
            </a:prstGeom>
            <a:ln w="349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31792" name="五边形 109"/>
            <p:cNvSpPr/>
            <p:nvPr>
              <p:custDataLst>
                <p:tags r:id="rId43"/>
              </p:custDataLst>
            </p:nvPr>
          </p:nvSpPr>
          <p:spPr>
            <a:xfrm>
              <a:off x="3585473" y="3076155"/>
              <a:ext cx="2152749" cy="1666544"/>
            </a:xfrm>
            <a:prstGeom prst="pentagon">
              <a:avLst/>
            </a:prstGeom>
            <a:solidFill>
              <a:srgbClr val="FFC000"/>
            </a:solidFill>
            <a:ln w="12700" cap="flat" cmpd="sng">
              <a:solidFill>
                <a:srgbClr val="41719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marL="0" lvl="0" indent="0" algn="ctr" eaLnBrk="0" hangingPunct="0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1793" name="组合 110"/>
            <p:cNvGrpSpPr/>
            <p:nvPr/>
          </p:nvGrpSpPr>
          <p:grpSpPr>
            <a:xfrm>
              <a:off x="4546160" y="2900366"/>
              <a:ext cx="232647" cy="352418"/>
              <a:chOff x="8952188" y="2900365"/>
              <a:chExt cx="232647" cy="352418"/>
            </a:xfrm>
          </p:grpSpPr>
          <p:sp>
            <p:nvSpPr>
              <p:cNvPr id="31794" name="流程图: 接点 124"/>
              <p:cNvSpPr/>
              <p:nvPr>
                <p:custDataLst>
                  <p:tags r:id="rId44"/>
                </p:custDataLst>
              </p:nvPr>
            </p:nvSpPr>
            <p:spPr>
              <a:xfrm>
                <a:off x="8951983" y="2899977"/>
                <a:ext cx="233373" cy="352355"/>
              </a:xfrm>
              <a:solidFill>
                <a:schemeClr val="bg1"/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795" name="流程图: 接点 125"/>
              <p:cNvSpPr/>
              <p:nvPr>
                <p:custDataLst>
                  <p:tags r:id="rId45"/>
                </p:custDataLst>
              </p:nvPr>
            </p:nvSpPr>
            <p:spPr>
              <a:xfrm>
                <a:off x="8986910" y="2960290"/>
                <a:ext cx="163520" cy="231729"/>
              </a:xfrm>
              <a:solidFill>
                <a:schemeClr val="bg1"/>
              </a:solidFill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cxnSp>
          <p:nvCxnSpPr>
            <p:cNvPr id="31796" name="直接连接符 111"/>
            <p:cNvCxnSpPr/>
            <p:nvPr>
              <p:custDataLst>
                <p:tags r:id="rId46"/>
              </p:custDataLst>
            </p:nvPr>
          </p:nvCxnSpPr>
          <p:spPr>
            <a:xfrm flipH="1">
              <a:off x="2213810" y="2752369"/>
              <a:ext cx="0" cy="252363"/>
            </a:xfrm>
            <a:prstGeom prst="line">
              <a:avLst/>
            </a:prstGeom>
            <a:ln w="349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31797" name="文本框 112"/>
            <p:cNvSpPr/>
            <p:nvPr>
              <p:custDataLst>
                <p:tags r:id="rId47"/>
              </p:custDataLst>
            </p:nvPr>
          </p:nvSpPr>
          <p:spPr>
            <a:xfrm>
              <a:off x="2019657" y="2884234"/>
              <a:ext cx="69532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0" hangingPunct="0"/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OH </a:t>
              </a:r>
              <a:endParaRPr lang="zh-CN" altLang="en-US" sz="2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798" name="文本框 113"/>
            <p:cNvSpPr/>
            <p:nvPr>
              <p:custDataLst>
                <p:tags r:id="rId48"/>
              </p:custDataLst>
            </p:nvPr>
          </p:nvSpPr>
          <p:spPr>
            <a:xfrm>
              <a:off x="3407571" y="4220768"/>
              <a:ext cx="361951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0" hangingPunct="0"/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H </a:t>
              </a:r>
              <a:endParaRPr lang="zh-CN" altLang="en-US" sz="2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799" name="文本框 114"/>
            <p:cNvSpPr/>
            <p:nvPr>
              <p:custDataLst>
                <p:tags r:id="rId49"/>
              </p:custDataLst>
            </p:nvPr>
          </p:nvSpPr>
          <p:spPr>
            <a:xfrm>
              <a:off x="3800483" y="4958762"/>
              <a:ext cx="69532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0" hangingPunct="0"/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OH </a:t>
              </a:r>
              <a:endParaRPr lang="zh-CN" altLang="en-US" sz="2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1800" name="直接连接符 115"/>
            <p:cNvCxnSpPr/>
            <p:nvPr>
              <p:custDataLst>
                <p:tags r:id="rId50"/>
              </p:custDataLst>
            </p:nvPr>
          </p:nvCxnSpPr>
          <p:spPr>
            <a:xfrm flipH="1">
              <a:off x="3999830" y="4304636"/>
              <a:ext cx="0" cy="755500"/>
            </a:xfrm>
            <a:prstGeom prst="line">
              <a:avLst/>
            </a:prstGeom>
            <a:ln w="349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31801" name="文本框 116"/>
            <p:cNvSpPr/>
            <p:nvPr>
              <p:custDataLst>
                <p:tags r:id="rId51"/>
              </p:custDataLst>
            </p:nvPr>
          </p:nvSpPr>
          <p:spPr>
            <a:xfrm>
              <a:off x="3818334" y="3883168"/>
              <a:ext cx="361951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0" hangingPunct="0"/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H </a:t>
              </a:r>
              <a:endParaRPr lang="zh-CN" altLang="en-US" sz="2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802" name="文本框 117"/>
            <p:cNvSpPr/>
            <p:nvPr>
              <p:custDataLst>
                <p:tags r:id="rId52"/>
              </p:custDataLst>
            </p:nvPr>
          </p:nvSpPr>
          <p:spPr>
            <a:xfrm>
              <a:off x="5144693" y="4954981"/>
              <a:ext cx="69532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0" hangingPunct="0"/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OH </a:t>
              </a:r>
              <a:endParaRPr lang="zh-CN" altLang="en-US" sz="2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1803" name="直接连接符 118"/>
            <p:cNvCxnSpPr/>
            <p:nvPr>
              <p:custDataLst>
                <p:tags r:id="rId53"/>
              </p:custDataLst>
            </p:nvPr>
          </p:nvCxnSpPr>
          <p:spPr>
            <a:xfrm flipH="1">
              <a:off x="5342917" y="4299875"/>
              <a:ext cx="0" cy="757087"/>
            </a:xfrm>
            <a:prstGeom prst="line">
              <a:avLst/>
            </a:prstGeom>
            <a:ln w="349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31804" name="文本框 119"/>
            <p:cNvSpPr/>
            <p:nvPr>
              <p:custDataLst>
                <p:tags r:id="rId54"/>
              </p:custDataLst>
            </p:nvPr>
          </p:nvSpPr>
          <p:spPr>
            <a:xfrm>
              <a:off x="5162544" y="3879387"/>
              <a:ext cx="361951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0" hangingPunct="0"/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H </a:t>
              </a:r>
              <a:endParaRPr lang="zh-CN" altLang="en-US" sz="2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805" name="文本框 120"/>
            <p:cNvSpPr/>
            <p:nvPr>
              <p:custDataLst>
                <p:tags r:id="rId55"/>
              </p:custDataLst>
            </p:nvPr>
          </p:nvSpPr>
          <p:spPr>
            <a:xfrm>
              <a:off x="5553070" y="4051729"/>
              <a:ext cx="69532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0" hangingPunct="0"/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H </a:t>
              </a:r>
              <a:endParaRPr lang="zh-CN" altLang="en-US" sz="2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1806" name="直接连接符 121"/>
            <p:cNvCxnSpPr/>
            <p:nvPr>
              <p:custDataLst>
                <p:tags r:id="rId56"/>
              </p:custDataLst>
            </p:nvPr>
          </p:nvCxnSpPr>
          <p:spPr>
            <a:xfrm flipH="1">
              <a:off x="5752511" y="3396766"/>
              <a:ext cx="0" cy="757088"/>
            </a:xfrm>
            <a:prstGeom prst="line">
              <a:avLst/>
            </a:prstGeom>
            <a:ln w="349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31807" name="文本框 122"/>
            <p:cNvSpPr/>
            <p:nvPr>
              <p:custDataLst>
                <p:tags r:id="rId57"/>
              </p:custDataLst>
            </p:nvPr>
          </p:nvSpPr>
          <p:spPr>
            <a:xfrm>
              <a:off x="5325453" y="2998383"/>
              <a:ext cx="928731" cy="461870"/>
            </a:xfrm>
            <a:prstGeom prst="rect">
              <a:avLst/>
            </a:prstGeom>
            <a:solidFill>
              <a:srgbClr val="70AD47"/>
            </a:solidFill>
            <a:ln w="9525">
              <a:noFill/>
            </a:ln>
          </p:spPr>
          <p:txBody>
            <a:bodyPr anchor="t">
              <a:spAutoFit/>
            </a:bodyPr>
            <a:p>
              <a:pPr marL="0" lvl="0" indent="0" algn="ctr" eaLnBrk="0" hangingPunct="0"/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碱基</a:t>
              </a: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1808" name="文本框 123"/>
            <p:cNvSpPr/>
            <p:nvPr>
              <p:custDataLst>
                <p:tags r:id="rId58"/>
              </p:custDataLst>
            </p:nvPr>
          </p:nvSpPr>
          <p:spPr>
            <a:xfrm>
              <a:off x="1786282" y="3528536"/>
              <a:ext cx="92870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algn="ctr" eaLnBrk="0" hangingPunct="0"/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磷酸</a:t>
              </a: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en-US" sz="2800" b="1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1809" name="文本框 129"/>
          <p:cNvSpPr/>
          <p:nvPr>
            <p:custDataLst>
              <p:tags r:id="rId59"/>
            </p:custDataLst>
          </p:nvPr>
        </p:nvSpPr>
        <p:spPr>
          <a:xfrm>
            <a:off x="2211388" y="5716588"/>
            <a:ext cx="3103562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ctr" eaLnBrk="0" hangingPunct="0"/>
            <a:r>
              <a:rPr lang="zh-CN" altLang="en-US" sz="24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脱氧（核糖）核苷酸</a:t>
            </a:r>
            <a:r>
              <a:rPr lang="en-US" altLang="zh-CN" sz="24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800" b="1">
              <a:solidFill>
                <a:schemeClr val="tx2"/>
              </a:solidFill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  <p:sp>
        <p:nvSpPr>
          <p:cNvPr id="31810" name="文本框 131"/>
          <p:cNvSpPr/>
          <p:nvPr>
            <p:custDataLst>
              <p:tags r:id="rId60"/>
            </p:custDataLst>
          </p:nvPr>
        </p:nvSpPr>
        <p:spPr>
          <a:xfrm>
            <a:off x="8482013" y="5840413"/>
            <a:ext cx="2636837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ctr" eaLnBrk="0" hangingPunct="0"/>
            <a:r>
              <a:rPr lang="zh-CN" altLang="en-US" sz="24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核糖核苷酸</a:t>
            </a:r>
            <a:r>
              <a:rPr lang="en-US" altLang="zh-CN" sz="24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800" b="1">
              <a:solidFill>
                <a:schemeClr val="tx2"/>
              </a:solidFill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  <p:sp>
        <p:nvSpPr>
          <p:cNvPr id="31811" name="TextBox 1"/>
          <p:cNvSpPr/>
          <p:nvPr>
            <p:custDataLst>
              <p:tags r:id="rId61"/>
            </p:custDataLst>
          </p:nvPr>
        </p:nvSpPr>
        <p:spPr>
          <a:xfrm>
            <a:off x="369888" y="874713"/>
            <a:ext cx="5901055" cy="5791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0" hangingPunct="0"/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两种核苷酸的分子结构示意图</a:t>
            </a:r>
            <a:endParaRPr lang="zh-CN" altLang="en-US" sz="32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 fill="hold"/>
                                        <p:tgtEl>
                                          <p:spTgt spid="31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1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1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09" grpId="0" animBg="1"/>
      <p:bldP spid="31810" grpId="0" animBg="1"/>
      <p:bldP spid="318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图片 13314" descr="gbba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575" y="58738"/>
            <a:ext cx="12163425" cy="688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图片 3" descr="核苷酸的结构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3388" y="409575"/>
            <a:ext cx="5986462" cy="314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图片 3" descr="核苷酸的结构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876800" y="3155950"/>
            <a:ext cx="7246938" cy="3643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3" name="TextBox 1"/>
          <p:cNvSpPr/>
          <p:nvPr>
            <p:custDataLst>
              <p:tags r:id="rId7"/>
            </p:custDataLst>
          </p:nvPr>
        </p:nvSpPr>
        <p:spPr>
          <a:xfrm>
            <a:off x="7448550" y="1397000"/>
            <a:ext cx="3068638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0" hangingPunct="0"/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含氮碱基的种类</a:t>
            </a:r>
            <a:endParaRPr lang="zh-CN" altLang="en-US" sz="32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 fill="hold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图片 13314" descr="gbba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575" y="58738"/>
            <a:ext cx="12163425" cy="6889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3795" name="组合 2"/>
          <p:cNvGrpSpPr/>
          <p:nvPr/>
        </p:nvGrpSpPr>
        <p:grpSpPr>
          <a:xfrm>
            <a:off x="3224213" y="1104900"/>
            <a:ext cx="3784600" cy="1817688"/>
            <a:chOff x="2601983" y="4223833"/>
            <a:chExt cx="3784600" cy="1817391"/>
          </a:xfrm>
        </p:grpSpPr>
        <p:sp>
          <p:nvSpPr>
            <p:cNvPr id="33796" name="Text Box 1031"/>
            <p:cNvSpPr/>
            <p:nvPr>
              <p:custDataLst>
                <p:tags r:id="rId3"/>
              </p:custDataLst>
            </p:nvPr>
          </p:nvSpPr>
          <p:spPr>
            <a:xfrm>
              <a:off x="4519683" y="5296983"/>
              <a:ext cx="184150" cy="6413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eaLnBrk="0" hangingPunct="0"/>
              <a:endParaRPr lang="zh-CN" altLang="zh-CN" sz="36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797" name="AutoShape 1032"/>
            <p:cNvSpPr/>
            <p:nvPr>
              <p:custDataLst>
                <p:tags r:id="rId4"/>
              </p:custDataLst>
            </p:nvPr>
          </p:nvSpPr>
          <p:spPr>
            <a:xfrm>
              <a:off x="3705295" y="4769844"/>
              <a:ext cx="814388" cy="741242"/>
            </a:xfrm>
            <a:prstGeom prst="pentagon">
              <a:avLst/>
            </a:prstGeom>
            <a:solidFill>
              <a:srgbClr val="FFC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marL="0" lvl="0" indent="0" eaLnBrk="0" hangingPunct="0"/>
              <a:endParaRPr lang="zh-CN" altLang="en-US">
                <a:latin typeface="Georgia" panose="02040502050405020303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798" name="Oval 1033"/>
            <p:cNvSpPr/>
            <p:nvPr>
              <p:custDataLst>
                <p:tags r:id="rId5"/>
              </p:custDataLst>
            </p:nvPr>
          </p:nvSpPr>
          <p:spPr>
            <a:xfrm>
              <a:off x="2805183" y="4223833"/>
              <a:ext cx="533400" cy="533313"/>
            </a:xfrm>
            <a:prstGeom prst="ellipse">
              <a:avLst/>
            </a:prstGeom>
            <a:solidFill>
              <a:srgbClr val="4472C4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marL="0" lvl="0" indent="0" eaLnBrk="0" hangingPunct="0"/>
              <a:endParaRPr lang="zh-CN" altLang="en-US" sz="2400">
                <a:latin typeface="Georgia" panose="02040502050405020303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799" name="Rectangle 1034"/>
            <p:cNvSpPr/>
            <p:nvPr>
              <p:custDataLst>
                <p:tags r:id="rId6"/>
              </p:custDataLst>
            </p:nvPr>
          </p:nvSpPr>
          <p:spPr>
            <a:xfrm>
              <a:off x="4951483" y="4876189"/>
              <a:ext cx="666750" cy="371414"/>
            </a:xfrm>
            <a:prstGeom prst="rect">
              <a:avLst/>
            </a:prstGeom>
            <a:solidFill>
              <a:srgbClr val="70AD47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marL="0" lvl="0" indent="0" eaLnBrk="0" hangingPunct="0"/>
              <a:endParaRPr lang="zh-CN" altLang="en-US">
                <a:latin typeface="Georgia" panose="02040502050405020303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33800" name="Line 1035"/>
            <p:cNvCxnSpPr/>
            <p:nvPr>
              <p:custDataLst>
                <p:tags r:id="rId7"/>
              </p:custDataLst>
            </p:nvPr>
          </p:nvCxnSpPr>
          <p:spPr>
            <a:xfrm>
              <a:off x="4506983" y="5077908"/>
              <a:ext cx="444500" cy="1588"/>
            </a:xfrm>
            <a:prstGeom prst="line">
              <a:avLst/>
            </a:prstGeom>
            <a:ln w="38100" cap="flat" cmpd="sng">
              <a:solidFill>
                <a:srgbClr val="4649A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3801" name="Text Box 1036"/>
            <p:cNvSpPr/>
            <p:nvPr>
              <p:custDataLst>
                <p:tags r:id="rId8"/>
              </p:custDataLst>
            </p:nvPr>
          </p:nvSpPr>
          <p:spPr>
            <a:xfrm>
              <a:off x="3388309" y="5579559"/>
              <a:ext cx="165735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0" hangingPunct="0"/>
              <a:r>
                <a:rPr lang="zh-CN" altLang="en-US" sz="24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脱氧核糖</a:t>
              </a:r>
              <a:endParaRPr lang="zh-CN" altLang="en-US" sz="24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3802" name="Text Box 1037"/>
            <p:cNvSpPr/>
            <p:nvPr>
              <p:custDataLst>
                <p:tags r:id="rId9"/>
              </p:custDataLst>
            </p:nvPr>
          </p:nvSpPr>
          <p:spPr>
            <a:xfrm>
              <a:off x="2601983" y="4939796"/>
              <a:ext cx="93980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0" hangingPunct="0"/>
              <a:r>
                <a:rPr lang="zh-CN" altLang="en-US" sz="24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磷酸</a:t>
              </a:r>
              <a:endParaRPr lang="zh-CN" altLang="en-US" sz="24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3803" name="Text Box 1038"/>
            <p:cNvSpPr/>
            <p:nvPr>
              <p:custDataLst>
                <p:tags r:id="rId10"/>
              </p:custDataLst>
            </p:nvPr>
          </p:nvSpPr>
          <p:spPr>
            <a:xfrm>
              <a:off x="4729233" y="5282696"/>
              <a:ext cx="165735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0" hangingPunct="0"/>
              <a:r>
                <a:rPr lang="zh-CN" altLang="en-US" sz="24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含氮碱基</a:t>
              </a:r>
              <a:endParaRPr lang="zh-CN" altLang="en-US" sz="24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33804" name="Line 1039"/>
            <p:cNvCxnSpPr/>
            <p:nvPr>
              <p:custDataLst>
                <p:tags r:id="rId11"/>
              </p:custDataLst>
            </p:nvPr>
          </p:nvCxnSpPr>
          <p:spPr>
            <a:xfrm flipH="1">
              <a:off x="3708471" y="4757233"/>
              <a:ext cx="76200" cy="304800"/>
            </a:xfrm>
            <a:prstGeom prst="line">
              <a:avLst/>
            </a:prstGeom>
            <a:ln w="38100" cap="flat" cmpd="sng">
              <a:solidFill>
                <a:srgbClr val="4649A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05" name="Line 1040"/>
            <p:cNvCxnSpPr/>
            <p:nvPr>
              <p:custDataLst>
                <p:tags r:id="rId12"/>
              </p:custDataLst>
            </p:nvPr>
          </p:nvCxnSpPr>
          <p:spPr>
            <a:xfrm flipH="1" flipV="1">
              <a:off x="3327471" y="4541333"/>
              <a:ext cx="457200" cy="228600"/>
            </a:xfrm>
            <a:prstGeom prst="line">
              <a:avLst/>
            </a:prstGeom>
            <a:ln w="38100" cap="flat" cmpd="sng">
              <a:solidFill>
                <a:srgbClr val="4649AA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806" name="Text Box 15"/>
          <p:cNvSpPr/>
          <p:nvPr>
            <p:custDataLst>
              <p:tags r:id="rId13"/>
            </p:custDataLst>
          </p:nvPr>
        </p:nvSpPr>
        <p:spPr>
          <a:xfrm>
            <a:off x="449263" y="1603375"/>
            <a:ext cx="2946400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>
              <a:spcBef>
                <a:spcPct val="50000"/>
              </a:spcBef>
            </a:pPr>
            <a:r>
              <a:rPr lang="zh-CN" altLang="en-US" sz="36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脱氧核苷酸</a:t>
            </a:r>
            <a:endParaRPr lang="zh-CN" altLang="en-US" sz="3600" b="1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807" name="Text Box 15"/>
          <p:cNvSpPr/>
          <p:nvPr>
            <p:custDataLst>
              <p:tags r:id="rId14"/>
            </p:custDataLst>
          </p:nvPr>
        </p:nvSpPr>
        <p:spPr>
          <a:xfrm>
            <a:off x="474663" y="4602163"/>
            <a:ext cx="2946400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eaLnBrk="0" hangingPunct="0">
              <a:spcBef>
                <a:spcPct val="50000"/>
              </a:spcBef>
            </a:pPr>
            <a:r>
              <a:rPr lang="zh-CN" altLang="en-US" sz="36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核糖核苷酸</a:t>
            </a:r>
            <a:endParaRPr lang="zh-CN" altLang="en-US" sz="3600" b="1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33808" name="组合 17"/>
          <p:cNvGrpSpPr/>
          <p:nvPr/>
        </p:nvGrpSpPr>
        <p:grpSpPr>
          <a:xfrm>
            <a:off x="3224213" y="4273550"/>
            <a:ext cx="3784600" cy="1858963"/>
            <a:chOff x="2601983" y="4223833"/>
            <a:chExt cx="3784600" cy="1859776"/>
          </a:xfrm>
        </p:grpSpPr>
        <p:sp>
          <p:nvSpPr>
            <p:cNvPr id="33809" name="Text Box 1031"/>
            <p:cNvSpPr/>
            <p:nvPr>
              <p:custDataLst>
                <p:tags r:id="rId15"/>
              </p:custDataLst>
            </p:nvPr>
          </p:nvSpPr>
          <p:spPr>
            <a:xfrm>
              <a:off x="4519683" y="5296983"/>
              <a:ext cx="184150" cy="6413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eaLnBrk="0" hangingPunct="0"/>
              <a:endParaRPr lang="zh-CN" altLang="zh-CN" sz="36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10" name="AutoShape 1032"/>
            <p:cNvSpPr/>
            <p:nvPr>
              <p:custDataLst>
                <p:tags r:id="rId16"/>
              </p:custDataLst>
            </p:nvPr>
          </p:nvSpPr>
          <p:spPr>
            <a:xfrm>
              <a:off x="3705295" y="4770172"/>
              <a:ext cx="814388" cy="741687"/>
            </a:xfrm>
            <a:prstGeom prst="pentagon">
              <a:avLst/>
            </a:prstGeom>
            <a:solidFill>
              <a:srgbClr val="FFC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marL="0" lvl="0" indent="0" eaLnBrk="0" hangingPunct="0"/>
              <a:endParaRPr lang="zh-CN" altLang="en-US">
                <a:latin typeface="Georgia" panose="02040502050405020303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811" name="Oval 1033"/>
            <p:cNvSpPr/>
            <p:nvPr>
              <p:custDataLst>
                <p:tags r:id="rId17"/>
              </p:custDataLst>
            </p:nvPr>
          </p:nvSpPr>
          <p:spPr>
            <a:xfrm>
              <a:off x="2805183" y="4223833"/>
              <a:ext cx="533400" cy="533633"/>
            </a:xfrm>
            <a:prstGeom prst="ellipse">
              <a:avLst/>
            </a:prstGeom>
            <a:solidFill>
              <a:srgbClr val="4472C4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marL="0" lvl="0" indent="0" eaLnBrk="0" hangingPunct="0"/>
              <a:endParaRPr lang="zh-CN" altLang="en-US" sz="2400">
                <a:latin typeface="Georgia" panose="02040502050405020303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812" name="Rectangle 1034"/>
            <p:cNvSpPr/>
            <p:nvPr>
              <p:custDataLst>
                <p:tags r:id="rId18"/>
              </p:custDataLst>
            </p:nvPr>
          </p:nvSpPr>
          <p:spPr>
            <a:xfrm>
              <a:off x="4951483" y="4876581"/>
              <a:ext cx="666750" cy="371637"/>
            </a:xfrm>
            <a:prstGeom prst="rect">
              <a:avLst/>
            </a:prstGeom>
            <a:solidFill>
              <a:srgbClr val="70AD47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marL="0" lvl="0" indent="0" eaLnBrk="0" hangingPunct="0"/>
              <a:endParaRPr lang="zh-CN" altLang="en-US">
                <a:latin typeface="Georgia" panose="02040502050405020303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33813" name="Line 1035"/>
            <p:cNvCxnSpPr/>
            <p:nvPr>
              <p:custDataLst>
                <p:tags r:id="rId19"/>
              </p:custDataLst>
            </p:nvPr>
          </p:nvCxnSpPr>
          <p:spPr>
            <a:xfrm>
              <a:off x="4506983" y="5077908"/>
              <a:ext cx="444500" cy="1588"/>
            </a:xfrm>
            <a:prstGeom prst="line">
              <a:avLst/>
            </a:prstGeom>
            <a:ln w="38100" cap="flat" cmpd="sng">
              <a:solidFill>
                <a:srgbClr val="4649A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3814" name="Text Box 1036"/>
            <p:cNvSpPr/>
            <p:nvPr>
              <p:custDataLst>
                <p:tags r:id="rId20"/>
              </p:custDataLst>
            </p:nvPr>
          </p:nvSpPr>
          <p:spPr>
            <a:xfrm>
              <a:off x="3747302" y="5621944"/>
              <a:ext cx="81438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0" hangingPunct="0"/>
              <a:r>
                <a:rPr lang="zh-CN" altLang="en-US" sz="24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核糖</a:t>
              </a:r>
              <a:endParaRPr lang="zh-CN" altLang="en-US" sz="24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3815" name="Text Box 1037"/>
            <p:cNvSpPr/>
            <p:nvPr>
              <p:custDataLst>
                <p:tags r:id="rId21"/>
              </p:custDataLst>
            </p:nvPr>
          </p:nvSpPr>
          <p:spPr>
            <a:xfrm>
              <a:off x="2601983" y="4939796"/>
              <a:ext cx="93980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0" hangingPunct="0"/>
              <a:r>
                <a:rPr lang="zh-CN" altLang="en-US" sz="24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磷酸</a:t>
              </a:r>
              <a:endParaRPr lang="zh-CN" altLang="en-US" sz="24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3816" name="Text Box 1038"/>
            <p:cNvSpPr/>
            <p:nvPr>
              <p:custDataLst>
                <p:tags r:id="rId22"/>
              </p:custDataLst>
            </p:nvPr>
          </p:nvSpPr>
          <p:spPr>
            <a:xfrm>
              <a:off x="4729233" y="5282696"/>
              <a:ext cx="165735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eaLnBrk="0" hangingPunct="0"/>
              <a:r>
                <a:rPr lang="zh-CN" altLang="en-US" sz="24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含氮碱基</a:t>
              </a:r>
              <a:endParaRPr lang="zh-CN" altLang="en-US" sz="24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33817" name="Line 1039"/>
            <p:cNvCxnSpPr/>
            <p:nvPr>
              <p:custDataLst>
                <p:tags r:id="rId23"/>
              </p:custDataLst>
            </p:nvPr>
          </p:nvCxnSpPr>
          <p:spPr>
            <a:xfrm flipH="1">
              <a:off x="3708471" y="4757233"/>
              <a:ext cx="76200" cy="304800"/>
            </a:xfrm>
            <a:prstGeom prst="line">
              <a:avLst/>
            </a:prstGeom>
            <a:ln w="38100" cap="flat" cmpd="sng">
              <a:solidFill>
                <a:srgbClr val="4649A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18" name="Line 1040"/>
            <p:cNvCxnSpPr/>
            <p:nvPr>
              <p:custDataLst>
                <p:tags r:id="rId24"/>
              </p:custDataLst>
            </p:nvPr>
          </p:nvCxnSpPr>
          <p:spPr>
            <a:xfrm flipH="1" flipV="1">
              <a:off x="3327471" y="4541333"/>
              <a:ext cx="457200" cy="228600"/>
            </a:xfrm>
            <a:prstGeom prst="line">
              <a:avLst/>
            </a:prstGeom>
            <a:ln w="38100" cap="flat" cmpd="sng">
              <a:solidFill>
                <a:srgbClr val="4649AA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819" name="组合 60"/>
          <p:cNvGrpSpPr/>
          <p:nvPr/>
        </p:nvGrpSpPr>
        <p:grpSpPr>
          <a:xfrm>
            <a:off x="7296150" y="812800"/>
            <a:ext cx="3189288" cy="584200"/>
            <a:chOff x="7295639" y="812068"/>
            <a:chExt cx="3189579" cy="585418"/>
          </a:xfrm>
        </p:grpSpPr>
        <p:sp>
          <p:nvSpPr>
            <p:cNvPr id="33820" name="Rectangle 7"/>
            <p:cNvSpPr/>
            <p:nvPr>
              <p:custDataLst>
                <p:tags r:id="rId25"/>
              </p:custDataLst>
            </p:nvPr>
          </p:nvSpPr>
          <p:spPr>
            <a:xfrm>
              <a:off x="7295639" y="878374"/>
              <a:ext cx="647700" cy="504825"/>
            </a:xfrm>
            <a:prstGeom prst="rect">
              <a:avLst/>
            </a:prstGeom>
            <a:solidFill>
              <a:schemeClr val="tx2"/>
            </a:solidFill>
            <a:ln w="12700" cap="flat" cmpd="sng">
              <a:solidFill>
                <a:schemeClr val="bg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/>
            <a:p>
              <a:pPr lvl="0" algn="ctr" eaLnBrk="1" hangingPunct="1"/>
              <a:r>
                <a:rPr lang="en-US" altLang="zh-CN" sz="4000" b="1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en-US" altLang="zh-CN" sz="4000" b="1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821" name="Text Box 11"/>
            <p:cNvSpPr/>
            <p:nvPr>
              <p:custDataLst>
                <p:tags r:id="rId26"/>
              </p:custDataLst>
            </p:nvPr>
          </p:nvSpPr>
          <p:spPr>
            <a:xfrm>
              <a:off x="8230676" y="812068"/>
              <a:ext cx="2254542" cy="58541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2075" tIns="46038" rIns="92075" bIns="46038" anchor="b">
              <a:spAutoFit/>
            </a:bodyPr>
            <a:p>
              <a:pPr lvl="0" eaLnBrk="1" hangingPunct="1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4649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腺嘌呤</a:t>
              </a:r>
              <a:endParaRPr lang="zh-CN" altLang="en-US" sz="32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33822" name="组合 61"/>
          <p:cNvGrpSpPr/>
          <p:nvPr/>
        </p:nvGrpSpPr>
        <p:grpSpPr>
          <a:xfrm>
            <a:off x="7296150" y="1389063"/>
            <a:ext cx="3189288" cy="584200"/>
            <a:chOff x="7295639" y="1388331"/>
            <a:chExt cx="3189579" cy="585418"/>
          </a:xfrm>
        </p:grpSpPr>
        <p:sp>
          <p:nvSpPr>
            <p:cNvPr id="33823" name="Rectangle 8"/>
            <p:cNvSpPr/>
            <p:nvPr>
              <p:custDataLst>
                <p:tags r:id="rId27"/>
              </p:custDataLst>
            </p:nvPr>
          </p:nvSpPr>
          <p:spPr>
            <a:xfrm>
              <a:off x="7295639" y="1454636"/>
              <a:ext cx="647700" cy="503238"/>
            </a:xfrm>
            <a:prstGeom prst="rect">
              <a:avLst/>
            </a:prstGeom>
            <a:solidFill>
              <a:schemeClr val="tx2"/>
            </a:solidFill>
            <a:ln w="12700" cap="flat" cmpd="sng">
              <a:solidFill>
                <a:schemeClr val="bg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/>
            <a:p>
              <a:pPr lvl="0" algn="ctr" eaLnBrk="1" hangingPunct="1"/>
              <a:r>
                <a:rPr lang="en-US" altLang="zh-CN" sz="4000" b="1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en-US" altLang="zh-CN" sz="4000" b="1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824" name="Text Box 12"/>
            <p:cNvSpPr/>
            <p:nvPr>
              <p:custDataLst>
                <p:tags r:id="rId28"/>
              </p:custDataLst>
            </p:nvPr>
          </p:nvSpPr>
          <p:spPr>
            <a:xfrm>
              <a:off x="8230676" y="1388331"/>
              <a:ext cx="2254542" cy="58541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2075" tIns="46038" rIns="92075" bIns="46038" anchor="b">
              <a:spAutoFit/>
            </a:bodyPr>
            <a:p>
              <a:pPr lvl="0" eaLnBrk="1" hangingPunct="1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4649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鸟嘌呤</a:t>
              </a:r>
              <a:endParaRPr lang="zh-CN" altLang="en-US" sz="32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33825" name="组合 62"/>
          <p:cNvGrpSpPr/>
          <p:nvPr/>
        </p:nvGrpSpPr>
        <p:grpSpPr>
          <a:xfrm>
            <a:off x="7296150" y="1965325"/>
            <a:ext cx="3849688" cy="584200"/>
            <a:chOff x="7295639" y="1964593"/>
            <a:chExt cx="3849687" cy="585418"/>
          </a:xfrm>
        </p:grpSpPr>
        <p:sp>
          <p:nvSpPr>
            <p:cNvPr id="33826" name="Rectangle 9"/>
            <p:cNvSpPr/>
            <p:nvPr>
              <p:custDataLst>
                <p:tags r:id="rId29"/>
              </p:custDataLst>
            </p:nvPr>
          </p:nvSpPr>
          <p:spPr>
            <a:xfrm>
              <a:off x="7295639" y="2030899"/>
              <a:ext cx="649287" cy="503237"/>
            </a:xfrm>
            <a:prstGeom prst="rect">
              <a:avLst/>
            </a:prstGeom>
            <a:solidFill>
              <a:schemeClr val="tx2"/>
            </a:solidFill>
            <a:ln w="12700" cap="flat" cmpd="sng">
              <a:solidFill>
                <a:schemeClr val="bg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/>
            <a:p>
              <a:pPr lvl="0" algn="ctr" eaLnBrk="1" hangingPunct="1"/>
              <a:r>
                <a:rPr lang="en-US" altLang="zh-CN" sz="4000" b="1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endParaRPr lang="en-US" altLang="zh-CN" sz="4000" b="1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827" name="Text Box 13"/>
            <p:cNvSpPr/>
            <p:nvPr>
              <p:custDataLst>
                <p:tags r:id="rId30"/>
              </p:custDataLst>
            </p:nvPr>
          </p:nvSpPr>
          <p:spPr>
            <a:xfrm>
              <a:off x="8230675" y="1964593"/>
              <a:ext cx="2914651" cy="58541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2075" tIns="46038" rIns="92075" bIns="46038" anchor="b">
              <a:spAutoFit/>
            </a:bodyPr>
            <a:p>
              <a:pPr lvl="0" eaLnBrk="1" hangingPunct="1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4649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胞嘧啶</a:t>
              </a:r>
              <a:endParaRPr lang="zh-CN" altLang="en-US" sz="32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33828" name="组合 63"/>
          <p:cNvGrpSpPr/>
          <p:nvPr/>
        </p:nvGrpSpPr>
        <p:grpSpPr>
          <a:xfrm>
            <a:off x="7296150" y="2549525"/>
            <a:ext cx="2840038" cy="585788"/>
            <a:chOff x="7295639" y="2550011"/>
            <a:chExt cx="2840035" cy="585418"/>
          </a:xfrm>
        </p:grpSpPr>
        <p:sp>
          <p:nvSpPr>
            <p:cNvPr id="33829" name="Rectangle 10"/>
            <p:cNvSpPr/>
            <p:nvPr>
              <p:custDataLst>
                <p:tags r:id="rId31"/>
              </p:custDataLst>
            </p:nvPr>
          </p:nvSpPr>
          <p:spPr>
            <a:xfrm>
              <a:off x="7295639" y="2607161"/>
              <a:ext cx="649287" cy="504825"/>
            </a:xfrm>
            <a:prstGeom prst="rect">
              <a:avLst/>
            </a:prstGeom>
            <a:solidFill>
              <a:srgbClr val="92D050"/>
            </a:solidFill>
            <a:ln w="12700" cap="flat" cmpd="sng">
              <a:solidFill>
                <a:srgbClr val="000000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/>
            <a:p>
              <a:pPr lvl="0" algn="ctr" eaLnBrk="1" hangingPunct="1"/>
              <a:r>
                <a:rPr lang="en-US" altLang="zh-CN" sz="4000" b="1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  <a:endParaRPr lang="en-US" altLang="zh-CN" sz="4000" b="1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830" name="Text Box 14"/>
            <p:cNvSpPr/>
            <p:nvPr>
              <p:custDataLst>
                <p:tags r:id="rId32"/>
              </p:custDataLst>
            </p:nvPr>
          </p:nvSpPr>
          <p:spPr>
            <a:xfrm>
              <a:off x="8230674" y="2550011"/>
              <a:ext cx="1905000" cy="58541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2075" tIns="46038" rIns="92075" bIns="46038" anchor="b">
              <a:spAutoFit/>
            </a:bodyPr>
            <a:p>
              <a:pPr lvl="0" eaLnBrk="1" hangingPunct="1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4649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胸腺嘧啶</a:t>
              </a:r>
              <a:endParaRPr lang="zh-CN" altLang="en-US" sz="32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33831" name="组合 64"/>
          <p:cNvGrpSpPr/>
          <p:nvPr/>
        </p:nvGrpSpPr>
        <p:grpSpPr>
          <a:xfrm>
            <a:off x="7296150" y="4125913"/>
            <a:ext cx="3189288" cy="584200"/>
            <a:chOff x="7295639" y="4125181"/>
            <a:chExt cx="3189579" cy="585418"/>
          </a:xfrm>
        </p:grpSpPr>
        <p:sp>
          <p:nvSpPr>
            <p:cNvPr id="33832" name="Rectangle 23"/>
            <p:cNvSpPr/>
            <p:nvPr>
              <p:custDataLst>
                <p:tags r:id="rId33"/>
              </p:custDataLst>
            </p:nvPr>
          </p:nvSpPr>
          <p:spPr>
            <a:xfrm>
              <a:off x="7295639" y="4191486"/>
              <a:ext cx="647700" cy="504825"/>
            </a:xfrm>
            <a:prstGeom prst="rect">
              <a:avLst/>
            </a:prstGeom>
            <a:solidFill>
              <a:schemeClr val="tx2"/>
            </a:solidFill>
            <a:ln w="12700" cap="flat" cmpd="sng">
              <a:solidFill>
                <a:schemeClr val="bg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/>
            <a:p>
              <a:pPr lvl="0" algn="ctr" eaLnBrk="1" hangingPunct="1"/>
              <a:r>
                <a:rPr lang="en-US" altLang="zh-CN" sz="4000" b="1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en-US" altLang="zh-CN" sz="4000" b="1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833" name="Text Box 27"/>
            <p:cNvSpPr/>
            <p:nvPr>
              <p:custDataLst>
                <p:tags r:id="rId34"/>
              </p:custDataLst>
            </p:nvPr>
          </p:nvSpPr>
          <p:spPr>
            <a:xfrm>
              <a:off x="8280012" y="4125181"/>
              <a:ext cx="2205206" cy="58541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2075" tIns="46038" rIns="92075" bIns="46038" anchor="b">
              <a:spAutoFit/>
            </a:bodyPr>
            <a:p>
              <a:pPr lvl="0" eaLnBrk="1" hangingPunct="1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4649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腺嘌呤</a:t>
              </a:r>
              <a:endParaRPr lang="zh-CN" altLang="en-US" sz="32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33834" name="组合 65"/>
          <p:cNvGrpSpPr/>
          <p:nvPr/>
        </p:nvGrpSpPr>
        <p:grpSpPr>
          <a:xfrm>
            <a:off x="7296150" y="4702175"/>
            <a:ext cx="3382963" cy="584200"/>
            <a:chOff x="7295639" y="4701443"/>
            <a:chExt cx="3382961" cy="585418"/>
          </a:xfrm>
        </p:grpSpPr>
        <p:sp>
          <p:nvSpPr>
            <p:cNvPr id="33835" name="Rectangle 24"/>
            <p:cNvSpPr/>
            <p:nvPr>
              <p:custDataLst>
                <p:tags r:id="rId35"/>
              </p:custDataLst>
            </p:nvPr>
          </p:nvSpPr>
          <p:spPr>
            <a:xfrm>
              <a:off x="7295639" y="4767749"/>
              <a:ext cx="647700" cy="503237"/>
            </a:xfrm>
            <a:prstGeom prst="rect">
              <a:avLst/>
            </a:prstGeom>
            <a:solidFill>
              <a:schemeClr val="tx2"/>
            </a:solidFill>
            <a:ln w="12700" cap="flat" cmpd="sng">
              <a:solidFill>
                <a:schemeClr val="bg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/>
            <a:p>
              <a:pPr lvl="0" algn="ctr" eaLnBrk="1" hangingPunct="1"/>
              <a:r>
                <a:rPr lang="en-US" altLang="zh-CN" sz="4000" b="1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en-US" altLang="zh-CN" sz="4000" b="1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836" name="Text Box 28"/>
            <p:cNvSpPr/>
            <p:nvPr>
              <p:custDataLst>
                <p:tags r:id="rId36"/>
              </p:custDataLst>
            </p:nvPr>
          </p:nvSpPr>
          <p:spPr>
            <a:xfrm>
              <a:off x="8230675" y="4701443"/>
              <a:ext cx="2447925" cy="58541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2075" tIns="46038" rIns="92075" bIns="46038" anchor="b">
              <a:spAutoFit/>
            </a:bodyPr>
            <a:p>
              <a:pPr lvl="0" eaLnBrk="1" hangingPunct="1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4649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鸟嘌呤</a:t>
              </a:r>
              <a:endParaRPr lang="zh-CN" altLang="en-US" sz="32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33837" name="组合 66"/>
          <p:cNvGrpSpPr/>
          <p:nvPr/>
        </p:nvGrpSpPr>
        <p:grpSpPr>
          <a:xfrm>
            <a:off x="7296150" y="5264150"/>
            <a:ext cx="3335338" cy="585788"/>
            <a:chOff x="7295639" y="5263833"/>
            <a:chExt cx="3335506" cy="585418"/>
          </a:xfrm>
        </p:grpSpPr>
        <p:sp>
          <p:nvSpPr>
            <p:cNvPr id="33838" name="Rectangle 25"/>
            <p:cNvSpPr/>
            <p:nvPr>
              <p:custDataLst>
                <p:tags r:id="rId37"/>
              </p:custDataLst>
            </p:nvPr>
          </p:nvSpPr>
          <p:spPr>
            <a:xfrm>
              <a:off x="7295639" y="5344011"/>
              <a:ext cx="649287" cy="503238"/>
            </a:xfrm>
            <a:prstGeom prst="rect">
              <a:avLst/>
            </a:prstGeom>
            <a:solidFill>
              <a:schemeClr val="tx2"/>
            </a:solidFill>
            <a:ln w="12700" cap="flat" cmpd="sng">
              <a:solidFill>
                <a:schemeClr val="bg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/>
            <a:p>
              <a:pPr lvl="0" algn="ctr" eaLnBrk="1" hangingPunct="1"/>
              <a:r>
                <a:rPr lang="en-US" altLang="zh-CN" sz="4000" b="1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endParaRPr lang="en-US" altLang="zh-CN" sz="4000" b="1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839" name="Text Box 29"/>
            <p:cNvSpPr/>
            <p:nvPr>
              <p:custDataLst>
                <p:tags r:id="rId38"/>
              </p:custDataLst>
            </p:nvPr>
          </p:nvSpPr>
          <p:spPr>
            <a:xfrm>
              <a:off x="8278129" y="5263833"/>
              <a:ext cx="2353016" cy="58541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2075" tIns="46038" rIns="92075" bIns="46038" anchor="b">
              <a:spAutoFit/>
            </a:bodyPr>
            <a:p>
              <a:pPr lvl="0" eaLnBrk="1" hangingPunct="1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4649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胞嘧啶</a:t>
              </a:r>
              <a:endParaRPr lang="zh-CN" altLang="en-US" sz="32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33840" name="组合 67"/>
          <p:cNvGrpSpPr/>
          <p:nvPr/>
        </p:nvGrpSpPr>
        <p:grpSpPr>
          <a:xfrm>
            <a:off x="7296150" y="5840413"/>
            <a:ext cx="2889250" cy="585787"/>
            <a:chOff x="7295639" y="5840095"/>
            <a:chExt cx="2889373" cy="585418"/>
          </a:xfrm>
        </p:grpSpPr>
        <p:sp>
          <p:nvSpPr>
            <p:cNvPr id="33841" name="Rectangle 26"/>
            <p:cNvSpPr/>
            <p:nvPr>
              <p:custDataLst>
                <p:tags r:id="rId39"/>
              </p:custDataLst>
            </p:nvPr>
          </p:nvSpPr>
          <p:spPr>
            <a:xfrm>
              <a:off x="7295639" y="5920274"/>
              <a:ext cx="649287" cy="504825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000000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/>
            <a:p>
              <a:pPr lvl="0" algn="ctr" eaLnBrk="1" hangingPunct="1"/>
              <a:r>
                <a:rPr lang="en-US" altLang="zh-CN" sz="4000" b="1">
                  <a:latin typeface="Times New Roman" panose="02020603050405020304" pitchFamily="18" charset="0"/>
                  <a:ea typeface="宋体" panose="02010600030101010101" pitchFamily="2" charset="-122"/>
                </a:rPr>
                <a:t>U</a:t>
              </a:r>
              <a:endParaRPr lang="en-US" altLang="zh-CN" sz="40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842" name="Text Box 30"/>
            <p:cNvSpPr/>
            <p:nvPr>
              <p:custDataLst>
                <p:tags r:id="rId40"/>
              </p:custDataLst>
            </p:nvPr>
          </p:nvSpPr>
          <p:spPr>
            <a:xfrm>
              <a:off x="8280012" y="5840095"/>
              <a:ext cx="1905000" cy="58541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2075" tIns="46038" rIns="92075" bIns="46038" anchor="b">
              <a:spAutoFit/>
            </a:bodyPr>
            <a:p>
              <a:pPr lvl="0" eaLnBrk="1" hangingPunct="1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4649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尿嘧啶</a:t>
              </a:r>
              <a:endParaRPr lang="zh-CN" altLang="en-US" sz="3200" b="1">
                <a:solidFill>
                  <a:srgbClr val="4649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 fill="hold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 fill="hold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6" grpId="0" animBg="1"/>
      <p:bldP spid="33807" grpId="0" animBg="1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10.xml><?xml version="1.0" encoding="utf-8"?>
<p:tagLst xmlns:p="http://schemas.openxmlformats.org/presentationml/2006/main">
  <p:tag name="AS_UNIQUEID" val="29"/>
</p:tagLst>
</file>

<file path=ppt/tags/tag100.xml><?xml version="1.0" encoding="utf-8"?>
<p:tagLst xmlns:p="http://schemas.openxmlformats.org/presentationml/2006/main">
  <p:tag name="AS_UNIQUEID" val="119"/>
</p:tagLst>
</file>

<file path=ppt/tags/tag101.xml><?xml version="1.0" encoding="utf-8"?>
<p:tagLst xmlns:p="http://schemas.openxmlformats.org/presentationml/2006/main">
  <p:tag name="AS_UNIQUEID" val="120"/>
</p:tagLst>
</file>

<file path=ppt/tags/tag102.xml><?xml version="1.0" encoding="utf-8"?>
<p:tagLst xmlns:p="http://schemas.openxmlformats.org/presentationml/2006/main">
  <p:tag name="AS_UNIQUEID" val="121"/>
</p:tagLst>
</file>

<file path=ppt/tags/tag103.xml><?xml version="1.0" encoding="utf-8"?>
<p:tagLst xmlns:p="http://schemas.openxmlformats.org/presentationml/2006/main">
  <p:tag name="AS_UNIQUEID" val="122"/>
</p:tagLst>
</file>

<file path=ppt/tags/tag104.xml><?xml version="1.0" encoding="utf-8"?>
<p:tagLst xmlns:p="http://schemas.openxmlformats.org/presentationml/2006/main">
  <p:tag name="AS_UNIQUEID" val="123"/>
</p:tagLst>
</file>

<file path=ppt/tags/tag105.xml><?xml version="1.0" encoding="utf-8"?>
<p:tagLst xmlns:p="http://schemas.openxmlformats.org/presentationml/2006/main">
  <p:tag name="AS_UNIQUEID" val="124"/>
</p:tagLst>
</file>

<file path=ppt/tags/tag106.xml><?xml version="1.0" encoding="utf-8"?>
<p:tagLst xmlns:p="http://schemas.openxmlformats.org/presentationml/2006/main">
  <p:tag name="AS_UNIQUEID" val="125"/>
</p:tagLst>
</file>

<file path=ppt/tags/tag107.xml><?xml version="1.0" encoding="utf-8"?>
<p:tagLst xmlns:p="http://schemas.openxmlformats.org/presentationml/2006/main">
  <p:tag name="AS_UNIQUEID" val="126"/>
</p:tagLst>
</file>

<file path=ppt/tags/tag108.xml><?xml version="1.0" encoding="utf-8"?>
<p:tagLst xmlns:p="http://schemas.openxmlformats.org/presentationml/2006/main">
  <p:tag name="AS_UNIQUEID" val="127"/>
</p:tagLst>
</file>

<file path=ppt/tags/tag109.xml><?xml version="1.0" encoding="utf-8"?>
<p:tagLst xmlns:p="http://schemas.openxmlformats.org/presentationml/2006/main">
  <p:tag name="AS_UNIQUEID" val="128"/>
</p:tagLst>
</file>

<file path=ppt/tags/tag11.xml><?xml version="1.0" encoding="utf-8"?>
<p:tagLst xmlns:p="http://schemas.openxmlformats.org/presentationml/2006/main">
  <p:tag name="AS_UNIQUEID" val="30"/>
</p:tagLst>
</file>

<file path=ppt/tags/tag110.xml><?xml version="1.0" encoding="utf-8"?>
<p:tagLst xmlns:p="http://schemas.openxmlformats.org/presentationml/2006/main">
  <p:tag name="AS_UNIQUEID" val="129"/>
</p:tagLst>
</file>

<file path=ppt/tags/tag111.xml><?xml version="1.0" encoding="utf-8"?>
<p:tagLst xmlns:p="http://schemas.openxmlformats.org/presentationml/2006/main">
  <p:tag name="AS_UNIQUEID" val="130"/>
</p:tagLst>
</file>

<file path=ppt/tags/tag112.xml><?xml version="1.0" encoding="utf-8"?>
<p:tagLst xmlns:p="http://schemas.openxmlformats.org/presentationml/2006/main">
  <p:tag name="AS_UNIQUEID" val="131"/>
</p:tagLst>
</file>

<file path=ppt/tags/tag113.xml><?xml version="1.0" encoding="utf-8"?>
<p:tagLst xmlns:p="http://schemas.openxmlformats.org/presentationml/2006/main">
  <p:tag name="AS_UNIQUEID" val="132"/>
</p:tagLst>
</file>

<file path=ppt/tags/tag114.xml><?xml version="1.0" encoding="utf-8"?>
<p:tagLst xmlns:p="http://schemas.openxmlformats.org/presentationml/2006/main">
  <p:tag name="AS_UNIQUEID" val="133"/>
</p:tagLst>
</file>

<file path=ppt/tags/tag115.xml><?xml version="1.0" encoding="utf-8"?>
<p:tagLst xmlns:p="http://schemas.openxmlformats.org/presentationml/2006/main">
  <p:tag name="AS_UNIQUEID" val="134"/>
</p:tagLst>
</file>

<file path=ppt/tags/tag116.xml><?xml version="1.0" encoding="utf-8"?>
<p:tagLst xmlns:p="http://schemas.openxmlformats.org/presentationml/2006/main">
  <p:tag name="AS_UNIQUEID" val="135"/>
</p:tagLst>
</file>

<file path=ppt/tags/tag117.xml><?xml version="1.0" encoding="utf-8"?>
<p:tagLst xmlns:p="http://schemas.openxmlformats.org/presentationml/2006/main">
  <p:tag name="AS_UNIQUEID" val="136"/>
</p:tagLst>
</file>

<file path=ppt/tags/tag118.xml><?xml version="1.0" encoding="utf-8"?>
<p:tagLst xmlns:p="http://schemas.openxmlformats.org/presentationml/2006/main">
  <p:tag name="AS_UNIQUEID" val="137"/>
</p:tagLst>
</file>

<file path=ppt/tags/tag119.xml><?xml version="1.0" encoding="utf-8"?>
<p:tagLst xmlns:p="http://schemas.openxmlformats.org/presentationml/2006/main">
  <p:tag name="AS_UNIQUEID" val="138"/>
</p:tagLst>
</file>

<file path=ppt/tags/tag12.xml><?xml version="1.0" encoding="utf-8"?>
<p:tagLst xmlns:p="http://schemas.openxmlformats.org/presentationml/2006/main">
  <p:tag name="AS_UNIQUEID" val="31"/>
</p:tagLst>
</file>

<file path=ppt/tags/tag120.xml><?xml version="1.0" encoding="utf-8"?>
<p:tagLst xmlns:p="http://schemas.openxmlformats.org/presentationml/2006/main">
  <p:tag name="AS_UNIQUEID" val="139"/>
</p:tagLst>
</file>

<file path=ppt/tags/tag121.xml><?xml version="1.0" encoding="utf-8"?>
<p:tagLst xmlns:p="http://schemas.openxmlformats.org/presentationml/2006/main">
  <p:tag name="AS_UNIQUEID" val="140"/>
</p:tagLst>
</file>

<file path=ppt/tags/tag122.xml><?xml version="1.0" encoding="utf-8"?>
<p:tagLst xmlns:p="http://schemas.openxmlformats.org/presentationml/2006/main">
  <p:tag name="AS_UNIQUEID" val="141"/>
</p:tagLst>
</file>

<file path=ppt/tags/tag123.xml><?xml version="1.0" encoding="utf-8"?>
<p:tagLst xmlns:p="http://schemas.openxmlformats.org/presentationml/2006/main">
  <p:tag name="AS_UNIQUEID" val="142"/>
</p:tagLst>
</file>

<file path=ppt/tags/tag124.xml><?xml version="1.0" encoding="utf-8"?>
<p:tagLst xmlns:p="http://schemas.openxmlformats.org/presentationml/2006/main">
  <p:tag name="AS_UNIQUEID" val="143"/>
</p:tagLst>
</file>

<file path=ppt/tags/tag125.xml><?xml version="1.0" encoding="utf-8"?>
<p:tagLst xmlns:p="http://schemas.openxmlformats.org/presentationml/2006/main">
  <p:tag name="AS_UNIQUEID" val="144"/>
</p:tagLst>
</file>

<file path=ppt/tags/tag126.xml><?xml version="1.0" encoding="utf-8"?>
<p:tagLst xmlns:p="http://schemas.openxmlformats.org/presentationml/2006/main">
  <p:tag name="AS_UNIQUEID" val="145"/>
</p:tagLst>
</file>

<file path=ppt/tags/tag127.xml><?xml version="1.0" encoding="utf-8"?>
<p:tagLst xmlns:p="http://schemas.openxmlformats.org/presentationml/2006/main">
  <p:tag name="AS_UNIQUEID" val="146"/>
</p:tagLst>
</file>

<file path=ppt/tags/tag128.xml><?xml version="1.0" encoding="utf-8"?>
<p:tagLst xmlns:p="http://schemas.openxmlformats.org/presentationml/2006/main">
  <p:tag name="AS_UNIQUEID" val="147"/>
</p:tagLst>
</file>

<file path=ppt/tags/tag129.xml><?xml version="1.0" encoding="utf-8"?>
<p:tagLst xmlns:p="http://schemas.openxmlformats.org/presentationml/2006/main">
  <p:tag name="AS_UNIQUEID" val="148"/>
</p:tagLst>
</file>

<file path=ppt/tags/tag13.xml><?xml version="1.0" encoding="utf-8"?>
<p:tagLst xmlns:p="http://schemas.openxmlformats.org/presentationml/2006/main">
  <p:tag name="AS_UNIQUEID" val="32"/>
</p:tagLst>
</file>

<file path=ppt/tags/tag130.xml><?xml version="1.0" encoding="utf-8"?>
<p:tagLst xmlns:p="http://schemas.openxmlformats.org/presentationml/2006/main">
  <p:tag name="AS_UNIQUEID" val="149"/>
</p:tagLst>
</file>

<file path=ppt/tags/tag131.xml><?xml version="1.0" encoding="utf-8"?>
<p:tagLst xmlns:p="http://schemas.openxmlformats.org/presentationml/2006/main">
  <p:tag name="AS_UNIQUEID" val="150"/>
</p:tagLst>
</file>

<file path=ppt/tags/tag132.xml><?xml version="1.0" encoding="utf-8"?>
<p:tagLst xmlns:p="http://schemas.openxmlformats.org/presentationml/2006/main">
  <p:tag name="AS_UNIQUEID" val="151"/>
</p:tagLst>
</file>

<file path=ppt/tags/tag133.xml><?xml version="1.0" encoding="utf-8"?>
<p:tagLst xmlns:p="http://schemas.openxmlformats.org/presentationml/2006/main">
  <p:tag name="AS_UNIQUEID" val="152"/>
</p:tagLst>
</file>

<file path=ppt/tags/tag134.xml><?xml version="1.0" encoding="utf-8"?>
<p:tagLst xmlns:p="http://schemas.openxmlformats.org/presentationml/2006/main">
  <p:tag name="AS_UNIQUEID" val="153"/>
</p:tagLst>
</file>

<file path=ppt/tags/tag135.xml><?xml version="1.0" encoding="utf-8"?>
<p:tagLst xmlns:p="http://schemas.openxmlformats.org/presentationml/2006/main">
  <p:tag name="AS_UNIQUEID" val="154"/>
</p:tagLst>
</file>

<file path=ppt/tags/tag136.xml><?xml version="1.0" encoding="utf-8"?>
<p:tagLst xmlns:p="http://schemas.openxmlformats.org/presentationml/2006/main">
  <p:tag name="AS_UNIQUEID" val="155"/>
</p:tagLst>
</file>

<file path=ppt/tags/tag137.xml><?xml version="1.0" encoding="utf-8"?>
<p:tagLst xmlns:p="http://schemas.openxmlformats.org/presentationml/2006/main">
  <p:tag name="AS_UNIQUEID" val="156"/>
</p:tagLst>
</file>

<file path=ppt/tags/tag138.xml><?xml version="1.0" encoding="utf-8"?>
<p:tagLst xmlns:p="http://schemas.openxmlformats.org/presentationml/2006/main">
  <p:tag name="AS_UNIQUEID" val="157"/>
</p:tagLst>
</file>

<file path=ppt/tags/tag139.xml><?xml version="1.0" encoding="utf-8"?>
<p:tagLst xmlns:p="http://schemas.openxmlformats.org/presentationml/2006/main">
  <p:tag name="AS_UNIQUEID" val="158"/>
</p:tagLst>
</file>

<file path=ppt/tags/tag14.xml><?xml version="1.0" encoding="utf-8"?>
<p:tagLst xmlns:p="http://schemas.openxmlformats.org/presentationml/2006/main">
  <p:tag name="AS_UNIQUEID" val="19"/>
</p:tagLst>
</file>

<file path=ppt/tags/tag140.xml><?xml version="1.0" encoding="utf-8"?>
<p:tagLst xmlns:p="http://schemas.openxmlformats.org/presentationml/2006/main">
  <p:tag name="AS_UNIQUEID" val="159"/>
</p:tagLst>
</file>

<file path=ppt/tags/tag141.xml><?xml version="1.0" encoding="utf-8"?>
<p:tagLst xmlns:p="http://schemas.openxmlformats.org/presentationml/2006/main">
  <p:tag name="AS_UNIQUEID" val="160"/>
</p:tagLst>
</file>

<file path=ppt/tags/tag142.xml><?xml version="1.0" encoding="utf-8"?>
<p:tagLst xmlns:p="http://schemas.openxmlformats.org/presentationml/2006/main">
  <p:tag name="AS_UNIQUEID" val="161"/>
</p:tagLst>
</file>

<file path=ppt/tags/tag143.xml><?xml version="1.0" encoding="utf-8"?>
<p:tagLst xmlns:p="http://schemas.openxmlformats.org/presentationml/2006/main">
  <p:tag name="AS_UNIQUEID" val="162"/>
</p:tagLst>
</file>

<file path=ppt/tags/tag144.xml><?xml version="1.0" encoding="utf-8"?>
<p:tagLst xmlns:p="http://schemas.openxmlformats.org/presentationml/2006/main">
  <p:tag name="AS_UNIQUEID" val="163"/>
</p:tagLst>
</file>

<file path=ppt/tags/tag145.xml><?xml version="1.0" encoding="utf-8"?>
<p:tagLst xmlns:p="http://schemas.openxmlformats.org/presentationml/2006/main">
  <p:tag name="AS_UNIQUEID" val="164"/>
</p:tagLst>
</file>

<file path=ppt/tags/tag146.xml><?xml version="1.0" encoding="utf-8"?>
<p:tagLst xmlns:p="http://schemas.openxmlformats.org/presentationml/2006/main">
  <p:tag name="AS_UNIQUEID" val="165"/>
</p:tagLst>
</file>

<file path=ppt/tags/tag147.xml><?xml version="1.0" encoding="utf-8"?>
<p:tagLst xmlns:p="http://schemas.openxmlformats.org/presentationml/2006/main">
  <p:tag name="AS_UNIQUEID" val="166"/>
</p:tagLst>
</file>

<file path=ppt/tags/tag148.xml><?xml version="1.0" encoding="utf-8"?>
<p:tagLst xmlns:p="http://schemas.openxmlformats.org/presentationml/2006/main">
  <p:tag name="AS_UNIQUEID" val="167"/>
</p:tagLst>
</file>

<file path=ppt/tags/tag149.xml><?xml version="1.0" encoding="utf-8"?>
<p:tagLst xmlns:p="http://schemas.openxmlformats.org/presentationml/2006/main">
  <p:tag name="AS_UNIQUEID" val="168"/>
</p:tagLst>
</file>

<file path=ppt/tags/tag15.xml><?xml version="1.0" encoding="utf-8"?>
<p:tagLst xmlns:p="http://schemas.openxmlformats.org/presentationml/2006/main">
  <p:tag name="AS_UNIQUEID" val="20"/>
</p:tagLst>
</file>

<file path=ppt/tags/tag150.xml><?xml version="1.0" encoding="utf-8"?>
<p:tagLst xmlns:p="http://schemas.openxmlformats.org/presentationml/2006/main">
  <p:tag name="AS_UNIQUEID" val="169"/>
</p:tagLst>
</file>

<file path=ppt/tags/tag151.xml><?xml version="1.0" encoding="utf-8"?>
<p:tagLst xmlns:p="http://schemas.openxmlformats.org/presentationml/2006/main">
  <p:tag name="AS_UNIQUEID" val="170"/>
</p:tagLst>
</file>

<file path=ppt/tags/tag152.xml><?xml version="1.0" encoding="utf-8"?>
<p:tagLst xmlns:p="http://schemas.openxmlformats.org/presentationml/2006/main">
  <p:tag name="AS_UNIQUEID" val="171"/>
</p:tagLst>
</file>

<file path=ppt/tags/tag153.xml><?xml version="1.0" encoding="utf-8"?>
<p:tagLst xmlns:p="http://schemas.openxmlformats.org/presentationml/2006/main">
  <p:tag name="AS_UNIQUEID" val="172"/>
</p:tagLst>
</file>

<file path=ppt/tags/tag154.xml><?xml version="1.0" encoding="utf-8"?>
<p:tagLst xmlns:p="http://schemas.openxmlformats.org/presentationml/2006/main">
  <p:tag name="AS_UNIQUEID" val="173"/>
</p:tagLst>
</file>

<file path=ppt/tags/tag155.xml><?xml version="1.0" encoding="utf-8"?>
<p:tagLst xmlns:p="http://schemas.openxmlformats.org/presentationml/2006/main">
  <p:tag name="AS_UNIQUEID" val="174"/>
</p:tagLst>
</file>

<file path=ppt/tags/tag156.xml><?xml version="1.0" encoding="utf-8"?>
<p:tagLst xmlns:p="http://schemas.openxmlformats.org/presentationml/2006/main">
  <p:tag name="AS_UNIQUEID" val="175"/>
</p:tagLst>
</file>

<file path=ppt/tags/tag157.xml><?xml version="1.0" encoding="utf-8"?>
<p:tagLst xmlns:p="http://schemas.openxmlformats.org/presentationml/2006/main">
  <p:tag name="AS_UNIQUEID" val="176"/>
</p:tagLst>
</file>

<file path=ppt/tags/tag158.xml><?xml version="1.0" encoding="utf-8"?>
<p:tagLst xmlns:p="http://schemas.openxmlformats.org/presentationml/2006/main">
  <p:tag name="AS_UNIQUEID" val="177"/>
</p:tagLst>
</file>

<file path=ppt/tags/tag159.xml><?xml version="1.0" encoding="utf-8"?>
<p:tagLst xmlns:p="http://schemas.openxmlformats.org/presentationml/2006/main">
  <p:tag name="AS_UNIQUEID" val="178"/>
</p:tagLst>
</file>

<file path=ppt/tags/tag16.xml><?xml version="1.0" encoding="utf-8"?>
<p:tagLst xmlns:p="http://schemas.openxmlformats.org/presentationml/2006/main">
  <p:tag name="AS_UNIQUEID" val="21"/>
</p:tagLst>
</file>

<file path=ppt/tags/tag160.xml><?xml version="1.0" encoding="utf-8"?>
<p:tagLst xmlns:p="http://schemas.openxmlformats.org/presentationml/2006/main">
  <p:tag name="AS_UNIQUEID" val="179"/>
</p:tagLst>
</file>

<file path=ppt/tags/tag161.xml><?xml version="1.0" encoding="utf-8"?>
<p:tagLst xmlns:p="http://schemas.openxmlformats.org/presentationml/2006/main">
  <p:tag name="AS_UNIQUEID" val="180"/>
</p:tagLst>
</file>

<file path=ppt/tags/tag162.xml><?xml version="1.0" encoding="utf-8"?>
<p:tagLst xmlns:p="http://schemas.openxmlformats.org/presentationml/2006/main">
  <p:tag name="AS_UNIQUEID" val="181"/>
</p:tagLst>
</file>

<file path=ppt/tags/tag163.xml><?xml version="1.0" encoding="utf-8"?>
<p:tagLst xmlns:p="http://schemas.openxmlformats.org/presentationml/2006/main">
  <p:tag name="AS_UNIQUEID" val="182"/>
</p:tagLst>
</file>

<file path=ppt/tags/tag164.xml><?xml version="1.0" encoding="utf-8"?>
<p:tagLst xmlns:p="http://schemas.openxmlformats.org/presentationml/2006/main">
  <p:tag name="AS_UNIQUEID" val="183"/>
</p:tagLst>
</file>

<file path=ppt/tags/tag165.xml><?xml version="1.0" encoding="utf-8"?>
<p:tagLst xmlns:p="http://schemas.openxmlformats.org/presentationml/2006/main">
  <p:tag name="AS_UNIQUEID" val="184"/>
</p:tagLst>
</file>

<file path=ppt/tags/tag166.xml><?xml version="1.0" encoding="utf-8"?>
<p:tagLst xmlns:p="http://schemas.openxmlformats.org/presentationml/2006/main">
  <p:tag name="AS_UNIQUEID" val="203"/>
</p:tagLst>
</file>

<file path=ppt/tags/tag167.xml><?xml version="1.0" encoding="utf-8"?>
<p:tagLst xmlns:p="http://schemas.openxmlformats.org/presentationml/2006/main">
  <p:tag name="AS_UNIQUEID" val="204"/>
</p:tagLst>
</file>

<file path=ppt/tags/tag168.xml><?xml version="1.0" encoding="utf-8"?>
<p:tagLst xmlns:p="http://schemas.openxmlformats.org/presentationml/2006/main">
  <p:tag name="AS_UNIQUEID" val="205"/>
</p:tagLst>
</file>

<file path=ppt/tags/tag169.xml><?xml version="1.0" encoding="utf-8"?>
<p:tagLst xmlns:p="http://schemas.openxmlformats.org/presentationml/2006/main">
  <p:tag name="AS_UNIQUEID" val="206"/>
</p:tagLst>
</file>

<file path=ppt/tags/tag17.xml><?xml version="1.0" encoding="utf-8"?>
<p:tagLst xmlns:p="http://schemas.openxmlformats.org/presentationml/2006/main">
  <p:tag name="AS_UNIQUEID" val="22"/>
</p:tagLst>
</file>

<file path=ppt/tags/tag170.xml><?xml version="1.0" encoding="utf-8"?>
<p:tagLst xmlns:p="http://schemas.openxmlformats.org/presentationml/2006/main">
  <p:tag name="AS_UNIQUEID" val="207"/>
</p:tagLst>
</file>

<file path=ppt/tags/tag171.xml><?xml version="1.0" encoding="utf-8"?>
<p:tagLst xmlns:p="http://schemas.openxmlformats.org/presentationml/2006/main">
  <p:tag name="AS_UNIQUEID" val="208"/>
</p:tagLst>
</file>

<file path=ppt/tags/tag172.xml><?xml version="1.0" encoding="utf-8"?>
<p:tagLst xmlns:p="http://schemas.openxmlformats.org/presentationml/2006/main">
  <p:tag name="AS_UNIQUEID" val="209"/>
</p:tagLst>
</file>

<file path=ppt/tags/tag173.xml><?xml version="1.0" encoding="utf-8"?>
<p:tagLst xmlns:p="http://schemas.openxmlformats.org/presentationml/2006/main">
  <p:tag name="AS_UNIQUEID" val="210"/>
</p:tagLst>
</file>

<file path=ppt/tags/tag174.xml><?xml version="1.0" encoding="utf-8"?>
<p:tagLst xmlns:p="http://schemas.openxmlformats.org/presentationml/2006/main">
  <p:tag name="AS_UNIQUEID" val="211"/>
</p:tagLst>
</file>

<file path=ppt/tags/tag175.xml><?xml version="1.0" encoding="utf-8"?>
<p:tagLst xmlns:p="http://schemas.openxmlformats.org/presentationml/2006/main">
  <p:tag name="AS_UNIQUEID" val="212"/>
</p:tagLst>
</file>

<file path=ppt/tags/tag176.xml><?xml version="1.0" encoding="utf-8"?>
<p:tagLst xmlns:p="http://schemas.openxmlformats.org/presentationml/2006/main">
  <p:tag name="AS_UNIQUEID" val="213"/>
</p:tagLst>
</file>

<file path=ppt/tags/tag177.xml><?xml version="1.0" encoding="utf-8"?>
<p:tagLst xmlns:p="http://schemas.openxmlformats.org/presentationml/2006/main">
  <p:tag name="AS_UNIQUEID" val="214"/>
</p:tagLst>
</file>

<file path=ppt/tags/tag178.xml><?xml version="1.0" encoding="utf-8"?>
<p:tagLst xmlns:p="http://schemas.openxmlformats.org/presentationml/2006/main">
  <p:tag name="AS_UNIQUEID" val="215"/>
</p:tagLst>
</file>

<file path=ppt/tags/tag179.xml><?xml version="1.0" encoding="utf-8"?>
<p:tagLst xmlns:p="http://schemas.openxmlformats.org/presentationml/2006/main">
  <p:tag name="AS_UNIQUEID" val="216"/>
</p:tagLst>
</file>

<file path=ppt/tags/tag18.xml><?xml version="1.0" encoding="utf-8"?>
<p:tagLst xmlns:p="http://schemas.openxmlformats.org/presentationml/2006/main">
  <p:tag name="AS_UNIQUEID" val="23"/>
</p:tagLst>
</file>

<file path=ppt/tags/tag180.xml><?xml version="1.0" encoding="utf-8"?>
<p:tagLst xmlns:p="http://schemas.openxmlformats.org/presentationml/2006/main">
  <p:tag name="AS_UNIQUEID" val="217"/>
</p:tagLst>
</file>

<file path=ppt/tags/tag181.xml><?xml version="1.0" encoding="utf-8"?>
<p:tagLst xmlns:p="http://schemas.openxmlformats.org/presentationml/2006/main">
  <p:tag name="AS_UNIQUEID" val="218"/>
</p:tagLst>
</file>

<file path=ppt/tags/tag182.xml><?xml version="1.0" encoding="utf-8"?>
<p:tagLst xmlns:p="http://schemas.openxmlformats.org/presentationml/2006/main">
  <p:tag name="AS_UNIQUEID" val="226"/>
</p:tagLst>
</file>

<file path=ppt/tags/tag183.xml><?xml version="1.0" encoding="utf-8"?>
<p:tagLst xmlns:p="http://schemas.openxmlformats.org/presentationml/2006/main">
  <p:tag name="AS_UNIQUEID" val="219"/>
</p:tagLst>
</file>

<file path=ppt/tags/tag184.xml><?xml version="1.0" encoding="utf-8"?>
<p:tagLst xmlns:p="http://schemas.openxmlformats.org/presentationml/2006/main">
  <p:tag name="AS_UNIQUEID" val="220"/>
</p:tagLst>
</file>

<file path=ppt/tags/tag185.xml><?xml version="1.0" encoding="utf-8"?>
<p:tagLst xmlns:p="http://schemas.openxmlformats.org/presentationml/2006/main">
  <p:tag name="AS_UNIQUEID" val="227"/>
</p:tagLst>
</file>

<file path=ppt/tags/tag186.xml><?xml version="1.0" encoding="utf-8"?>
<p:tagLst xmlns:p="http://schemas.openxmlformats.org/presentationml/2006/main">
  <p:tag name="AS_UNIQUEID" val="228"/>
</p:tagLst>
</file>

<file path=ppt/tags/tag187.xml><?xml version="1.0" encoding="utf-8"?>
<p:tagLst xmlns:p="http://schemas.openxmlformats.org/presentationml/2006/main">
  <p:tag name="AS_UNIQUEID" val="229"/>
</p:tagLst>
</file>

<file path=ppt/tags/tag188.xml><?xml version="1.0" encoding="utf-8"?>
<p:tagLst xmlns:p="http://schemas.openxmlformats.org/presentationml/2006/main">
  <p:tag name="AS_UNIQUEID" val="230"/>
</p:tagLst>
</file>

<file path=ppt/tags/tag189.xml><?xml version="1.0" encoding="utf-8"?>
<p:tagLst xmlns:p="http://schemas.openxmlformats.org/presentationml/2006/main">
  <p:tag name="AS_UNIQUEID" val="231"/>
</p:tagLst>
</file>

<file path=ppt/tags/tag19.xml><?xml version="1.0" encoding="utf-8"?>
<p:tagLst xmlns:p="http://schemas.openxmlformats.org/presentationml/2006/main">
  <p:tag name="AS_UNIQUEID" val="24"/>
</p:tagLst>
</file>

<file path=ppt/tags/tag190.xml><?xml version="1.0" encoding="utf-8"?>
<p:tagLst xmlns:p="http://schemas.openxmlformats.org/presentationml/2006/main">
  <p:tag name="AS_UNIQUEID" val="232"/>
</p:tagLst>
</file>

<file path=ppt/tags/tag191.xml><?xml version="1.0" encoding="utf-8"?>
<p:tagLst xmlns:p="http://schemas.openxmlformats.org/presentationml/2006/main">
  <p:tag name="AS_UNIQUEID" val="233"/>
</p:tagLst>
</file>

<file path=ppt/tags/tag192.xml><?xml version="1.0" encoding="utf-8"?>
<p:tagLst xmlns:p="http://schemas.openxmlformats.org/presentationml/2006/main">
  <p:tag name="AS_UNIQUEID" val="234"/>
</p:tagLst>
</file>

<file path=ppt/tags/tag193.xml><?xml version="1.0" encoding="utf-8"?>
<p:tagLst xmlns:p="http://schemas.openxmlformats.org/presentationml/2006/main">
  <p:tag name="AS_UNIQUEID" val="235"/>
</p:tagLst>
</file>

<file path=ppt/tags/tag194.xml><?xml version="1.0" encoding="utf-8"?>
<p:tagLst xmlns:p="http://schemas.openxmlformats.org/presentationml/2006/main">
  <p:tag name="AS_UNIQUEID" val="237"/>
</p:tagLst>
</file>

<file path=ppt/tags/tag195.xml><?xml version="1.0" encoding="utf-8"?>
<p:tagLst xmlns:p="http://schemas.openxmlformats.org/presentationml/2006/main">
  <p:tag name="AS_UNIQUEID" val="250"/>
</p:tagLst>
</file>

<file path=ppt/tags/tag196.xml><?xml version="1.0" encoding="utf-8"?>
<p:tagLst xmlns:p="http://schemas.openxmlformats.org/presentationml/2006/main">
  <p:tag name="AS_UNIQUEID" val="251"/>
</p:tagLst>
</file>

<file path=ppt/tags/tag197.xml><?xml version="1.0" encoding="utf-8"?>
<p:tagLst xmlns:p="http://schemas.openxmlformats.org/presentationml/2006/main">
  <p:tag name="AS_UNIQUEID" val="252"/>
  <p:tag name="KSO_WM_UNIT_PLACING_PICTURE_USER_VIEWPORT" val="{&quot;height&quot;:6000,&quot;width&quot;:11775}"/>
</p:tagLst>
</file>

<file path=ppt/tags/tag198.xml><?xml version="1.0" encoding="utf-8"?>
<p:tagLst xmlns:p="http://schemas.openxmlformats.org/presentationml/2006/main">
  <p:tag name="AS_UNIQUEID" val="258"/>
</p:tagLst>
</file>

<file path=ppt/tags/tag199.xml><?xml version="1.0" encoding="utf-8"?>
<p:tagLst xmlns:p="http://schemas.openxmlformats.org/presentationml/2006/main">
  <p:tag name="AS_UNIQUEID" val="259"/>
</p:tagLst>
</file>

<file path=ppt/tags/tag2.xml><?xml version="1.0" encoding="utf-8"?>
<p:tagLst xmlns:p="http://schemas.openxmlformats.org/presentationml/2006/main">
  <p:tag name="AS_UNIQUEID" val="15"/>
</p:tagLst>
</file>

<file path=ppt/tags/tag20.xml><?xml version="1.0" encoding="utf-8"?>
<p:tagLst xmlns:p="http://schemas.openxmlformats.org/presentationml/2006/main">
  <p:tag name="AS_UNIQUEID" val="36"/>
</p:tagLst>
</file>

<file path=ppt/tags/tag200.xml><?xml version="1.0" encoding="utf-8"?>
<p:tagLst xmlns:p="http://schemas.openxmlformats.org/presentationml/2006/main">
  <p:tag name="AS_UNIQUEID" val="260"/>
</p:tagLst>
</file>

<file path=ppt/tags/tag201.xml><?xml version="1.0" encoding="utf-8"?>
<p:tagLst xmlns:p="http://schemas.openxmlformats.org/presentationml/2006/main">
  <p:tag name="AS_UNIQUEID" val="261"/>
</p:tagLst>
</file>

<file path=ppt/tags/tag202.xml><?xml version="1.0" encoding="utf-8"?>
<p:tagLst xmlns:p="http://schemas.openxmlformats.org/presentationml/2006/main">
  <p:tag name="AS_UNIQUEID" val="262"/>
</p:tagLst>
</file>

<file path=ppt/tags/tag203.xml><?xml version="1.0" encoding="utf-8"?>
<p:tagLst xmlns:p="http://schemas.openxmlformats.org/presentationml/2006/main">
  <p:tag name="AS_UNIQUEID" val="263"/>
</p:tagLst>
</file>

<file path=ppt/tags/tag204.xml><?xml version="1.0" encoding="utf-8"?>
<p:tagLst xmlns:p="http://schemas.openxmlformats.org/presentationml/2006/main">
  <p:tag name="AS_UNIQUEID" val="264"/>
</p:tagLst>
</file>

<file path=ppt/tags/tag205.xml><?xml version="1.0" encoding="utf-8"?>
<p:tagLst xmlns:p="http://schemas.openxmlformats.org/presentationml/2006/main">
  <p:tag name="AS_UNIQUEID" val="265"/>
</p:tagLst>
</file>

<file path=ppt/tags/tag206.xml><?xml version="1.0" encoding="utf-8"?>
<p:tagLst xmlns:p="http://schemas.openxmlformats.org/presentationml/2006/main">
  <p:tag name="AS_UNIQUEID" val="266"/>
</p:tagLst>
</file>

<file path=ppt/tags/tag207.xml><?xml version="1.0" encoding="utf-8"?>
<p:tagLst xmlns:p="http://schemas.openxmlformats.org/presentationml/2006/main">
  <p:tag name="AS_UNIQUEID" val="267"/>
</p:tagLst>
</file>

<file path=ppt/tags/tag208.xml><?xml version="1.0" encoding="utf-8"?>
<p:tagLst xmlns:p="http://schemas.openxmlformats.org/presentationml/2006/main">
  <p:tag name="AS_UNIQUEID" val="269"/>
</p:tagLst>
</file>

<file path=ppt/tags/tag209.xml><?xml version="1.0" encoding="utf-8"?>
<p:tagLst xmlns:p="http://schemas.openxmlformats.org/presentationml/2006/main">
  <p:tag name="AS_UNIQUEID" val="270"/>
</p:tagLst>
</file>

<file path=ppt/tags/tag21.xml><?xml version="1.0" encoding="utf-8"?>
<p:tagLst xmlns:p="http://schemas.openxmlformats.org/presentationml/2006/main">
  <p:tag name="AS_UNIQUEID" val="37"/>
</p:tagLst>
</file>

<file path=ppt/tags/tag210.xml><?xml version="1.0" encoding="utf-8"?>
<p:tagLst xmlns:p="http://schemas.openxmlformats.org/presentationml/2006/main">
  <p:tag name="AS_UNIQUEID" val="255"/>
</p:tagLst>
</file>

<file path=ppt/tags/tag211.xml><?xml version="1.0" encoding="utf-8"?>
<p:tagLst xmlns:p="http://schemas.openxmlformats.org/presentationml/2006/main">
  <p:tag name="AS_UNIQUEID" val="256"/>
</p:tagLst>
</file>

<file path=ppt/tags/tag212.xml><?xml version="1.0" encoding="utf-8"?>
<p:tagLst xmlns:p="http://schemas.openxmlformats.org/presentationml/2006/main">
  <p:tag name="AS_UNIQUEID" val="271"/>
</p:tagLst>
</file>

<file path=ppt/tags/tag213.xml><?xml version="1.0" encoding="utf-8"?>
<p:tagLst xmlns:p="http://schemas.openxmlformats.org/presentationml/2006/main">
  <p:tag name="AS_UNIQUEID" val="273"/>
</p:tagLst>
</file>

<file path=ppt/tags/tag214.xml><?xml version="1.0" encoding="utf-8"?>
<p:tagLst xmlns:p="http://schemas.openxmlformats.org/presentationml/2006/main">
  <p:tag name="AS_UNIQUEID" val="274"/>
</p:tagLst>
</file>

<file path=ppt/tags/tag215.xml><?xml version="1.0" encoding="utf-8"?>
<p:tagLst xmlns:p="http://schemas.openxmlformats.org/presentationml/2006/main">
  <p:tag name="AS_UNIQUEID" val="275"/>
</p:tagLst>
</file>

<file path=ppt/tags/tag216.xml><?xml version="1.0" encoding="utf-8"?>
<p:tagLst xmlns:p="http://schemas.openxmlformats.org/presentationml/2006/main">
  <p:tag name="AS_UNIQUEID" val="276"/>
</p:tagLst>
</file>

<file path=ppt/tags/tag217.xml><?xml version="1.0" encoding="utf-8"?>
<p:tagLst xmlns:p="http://schemas.openxmlformats.org/presentationml/2006/main">
  <p:tag name="AS_UNIQUEID" val="277"/>
</p:tagLst>
</file>

<file path=ppt/tags/tag218.xml><?xml version="1.0" encoding="utf-8"?>
<p:tagLst xmlns:p="http://schemas.openxmlformats.org/presentationml/2006/main">
  <p:tag name="AS_UNIQUEID" val="278"/>
</p:tagLst>
</file>

<file path=ppt/tags/tag219.xml><?xml version="1.0" encoding="utf-8"?>
<p:tagLst xmlns:p="http://schemas.openxmlformats.org/presentationml/2006/main">
  <p:tag name="AS_UNIQUEID" val="279"/>
</p:tagLst>
</file>

<file path=ppt/tags/tag22.xml><?xml version="1.0" encoding="utf-8"?>
<p:tagLst xmlns:p="http://schemas.openxmlformats.org/presentationml/2006/main">
  <p:tag name="AS_UNIQUEID" val="38"/>
</p:tagLst>
</file>

<file path=ppt/tags/tag220.xml><?xml version="1.0" encoding="utf-8"?>
<p:tagLst xmlns:p="http://schemas.openxmlformats.org/presentationml/2006/main">
  <p:tag name="AS_UNIQUEID" val="280"/>
</p:tagLst>
</file>

<file path=ppt/tags/tag221.xml><?xml version="1.0" encoding="utf-8"?>
<p:tagLst xmlns:p="http://schemas.openxmlformats.org/presentationml/2006/main">
  <p:tag name="AS_UNIQUEID" val="281"/>
</p:tagLst>
</file>

<file path=ppt/tags/tag222.xml><?xml version="1.0" encoding="utf-8"?>
<p:tagLst xmlns:p="http://schemas.openxmlformats.org/presentationml/2006/main">
  <p:tag name="AS_UNIQUEID" val="282"/>
</p:tagLst>
</file>

<file path=ppt/tags/tag223.xml><?xml version="1.0" encoding="utf-8"?>
<p:tagLst xmlns:p="http://schemas.openxmlformats.org/presentationml/2006/main">
  <p:tag name="AS_UNIQUEID" val="283"/>
</p:tagLst>
</file>

<file path=ppt/tags/tag224.xml><?xml version="1.0" encoding="utf-8"?>
<p:tagLst xmlns:p="http://schemas.openxmlformats.org/presentationml/2006/main">
  <p:tag name="AS_UNIQUEID" val="284"/>
</p:tagLst>
</file>

<file path=ppt/tags/tag225.xml><?xml version="1.0" encoding="utf-8"?>
<p:tagLst xmlns:p="http://schemas.openxmlformats.org/presentationml/2006/main">
  <p:tag name="AS_UNIQUEID" val="285"/>
</p:tagLst>
</file>

<file path=ppt/tags/tag226.xml><?xml version="1.0" encoding="utf-8"?>
<p:tagLst xmlns:p="http://schemas.openxmlformats.org/presentationml/2006/main">
  <p:tag name="AS_UNIQUEID" val="286"/>
</p:tagLst>
</file>

<file path=ppt/tags/tag227.xml><?xml version="1.0" encoding="utf-8"?>
<p:tagLst xmlns:p="http://schemas.openxmlformats.org/presentationml/2006/main">
  <p:tag name="AS_UNIQUEID" val="287"/>
</p:tagLst>
</file>

<file path=ppt/tags/tag228.xml><?xml version="1.0" encoding="utf-8"?>
<p:tagLst xmlns:p="http://schemas.openxmlformats.org/presentationml/2006/main">
  <p:tag name="AS_UNIQUEID" val="288"/>
</p:tagLst>
</file>

<file path=ppt/tags/tag229.xml><?xml version="1.0" encoding="utf-8"?>
<p:tagLst xmlns:p="http://schemas.openxmlformats.org/presentationml/2006/main">
  <p:tag name="AS_UNIQUEID" val="289"/>
</p:tagLst>
</file>

<file path=ppt/tags/tag23.xml><?xml version="1.0" encoding="utf-8"?>
<p:tagLst xmlns:p="http://schemas.openxmlformats.org/presentationml/2006/main">
  <p:tag name="AS_UNIQUEID" val="39"/>
</p:tagLst>
</file>

<file path=ppt/tags/tag230.xml><?xml version="1.0" encoding="utf-8"?>
<p:tagLst xmlns:p="http://schemas.openxmlformats.org/presentationml/2006/main">
  <p:tag name="AS_UNIQUEID" val="290"/>
</p:tagLst>
</file>

<file path=ppt/tags/tag231.xml><?xml version="1.0" encoding="utf-8"?>
<p:tagLst xmlns:p="http://schemas.openxmlformats.org/presentationml/2006/main">
  <p:tag name="AS_UNIQUEID" val="291"/>
</p:tagLst>
</file>

<file path=ppt/tags/tag232.xml><?xml version="1.0" encoding="utf-8"?>
<p:tagLst xmlns:p="http://schemas.openxmlformats.org/presentationml/2006/main">
  <p:tag name="AS_UNIQUEID" val="292"/>
</p:tagLst>
</file>

<file path=ppt/tags/tag233.xml><?xml version="1.0" encoding="utf-8"?>
<p:tagLst xmlns:p="http://schemas.openxmlformats.org/presentationml/2006/main">
  <p:tag name="AS_UNIQUEID" val="293"/>
</p:tagLst>
</file>

<file path=ppt/tags/tag234.xml><?xml version="1.0" encoding="utf-8"?>
<p:tagLst xmlns:p="http://schemas.openxmlformats.org/presentationml/2006/main">
  <p:tag name="AS_UNIQUEID" val="294"/>
</p:tagLst>
</file>

<file path=ppt/tags/tag235.xml><?xml version="1.0" encoding="utf-8"?>
<p:tagLst xmlns:p="http://schemas.openxmlformats.org/presentationml/2006/main">
  <p:tag name="AS_UNIQUEID" val="295"/>
</p:tagLst>
</file>

<file path=ppt/tags/tag236.xml><?xml version="1.0" encoding="utf-8"?>
<p:tagLst xmlns:p="http://schemas.openxmlformats.org/presentationml/2006/main">
  <p:tag name="AS_UNIQUEID" val="296"/>
</p:tagLst>
</file>

<file path=ppt/tags/tag237.xml><?xml version="1.0" encoding="utf-8"?>
<p:tagLst xmlns:p="http://schemas.openxmlformats.org/presentationml/2006/main">
  <p:tag name="AS_UNIQUEID" val="297"/>
</p:tagLst>
</file>

<file path=ppt/tags/tag238.xml><?xml version="1.0" encoding="utf-8"?>
<p:tagLst xmlns:p="http://schemas.openxmlformats.org/presentationml/2006/main">
  <p:tag name="AS_UNIQUEID" val="298"/>
</p:tagLst>
</file>

<file path=ppt/tags/tag239.xml><?xml version="1.0" encoding="utf-8"?>
<p:tagLst xmlns:p="http://schemas.openxmlformats.org/presentationml/2006/main">
  <p:tag name="AS_UNIQUEID" val="299"/>
</p:tagLst>
</file>

<file path=ppt/tags/tag24.xml><?xml version="1.0" encoding="utf-8"?>
<p:tagLst xmlns:p="http://schemas.openxmlformats.org/presentationml/2006/main">
  <p:tag name="AS_UNIQUEID" val="40"/>
</p:tagLst>
</file>

<file path=ppt/tags/tag240.xml><?xml version="1.0" encoding="utf-8"?>
<p:tagLst xmlns:p="http://schemas.openxmlformats.org/presentationml/2006/main">
  <p:tag name="AS_UNIQUEID" val="300"/>
</p:tagLst>
</file>

<file path=ppt/tags/tag241.xml><?xml version="1.0" encoding="utf-8"?>
<p:tagLst xmlns:p="http://schemas.openxmlformats.org/presentationml/2006/main">
  <p:tag name="AS_UNIQUEID" val="301"/>
</p:tagLst>
</file>

<file path=ppt/tags/tag242.xml><?xml version="1.0" encoding="utf-8"?>
<p:tagLst xmlns:p="http://schemas.openxmlformats.org/presentationml/2006/main">
  <p:tag name="AS_UNIQUEID" val="302"/>
</p:tagLst>
</file>

<file path=ppt/tags/tag243.xml><?xml version="1.0" encoding="utf-8"?>
<p:tagLst xmlns:p="http://schemas.openxmlformats.org/presentationml/2006/main">
  <p:tag name="AS_UNIQUEID" val="303"/>
</p:tagLst>
</file>

<file path=ppt/tags/tag244.xml><?xml version="1.0" encoding="utf-8"?>
<p:tagLst xmlns:p="http://schemas.openxmlformats.org/presentationml/2006/main">
  <p:tag name="AS_UNIQUEID" val="304"/>
</p:tagLst>
</file>

<file path=ppt/tags/tag245.xml><?xml version="1.0" encoding="utf-8"?>
<p:tagLst xmlns:p="http://schemas.openxmlformats.org/presentationml/2006/main">
  <p:tag name="AS_UNIQUEID" val="305"/>
</p:tagLst>
</file>

<file path=ppt/tags/tag246.xml><?xml version="1.0" encoding="utf-8"?>
<p:tagLst xmlns:p="http://schemas.openxmlformats.org/presentationml/2006/main">
  <p:tag name="AS_UNIQUEID" val="306"/>
</p:tagLst>
</file>

<file path=ppt/tags/tag247.xml><?xml version="1.0" encoding="utf-8"?>
<p:tagLst xmlns:p="http://schemas.openxmlformats.org/presentationml/2006/main">
  <p:tag name="AS_UNIQUEID" val="307"/>
</p:tagLst>
</file>

<file path=ppt/tags/tag248.xml><?xml version="1.0" encoding="utf-8"?>
<p:tagLst xmlns:p="http://schemas.openxmlformats.org/presentationml/2006/main">
  <p:tag name="AS_UNIQUEID" val="308"/>
</p:tagLst>
</file>

<file path=ppt/tags/tag249.xml><?xml version="1.0" encoding="utf-8"?>
<p:tagLst xmlns:p="http://schemas.openxmlformats.org/presentationml/2006/main">
  <p:tag name="AS_UNIQUEID" val="309"/>
</p:tagLst>
</file>

<file path=ppt/tags/tag25.xml><?xml version="1.0" encoding="utf-8"?>
<p:tagLst xmlns:p="http://schemas.openxmlformats.org/presentationml/2006/main">
  <p:tag name="AS_UNIQUEID" val="41"/>
</p:tagLst>
</file>

<file path=ppt/tags/tag250.xml><?xml version="1.0" encoding="utf-8"?>
<p:tagLst xmlns:p="http://schemas.openxmlformats.org/presentationml/2006/main">
  <p:tag name="AS_UNIQUEID" val="310"/>
</p:tagLst>
</file>

<file path=ppt/tags/tag251.xml><?xml version="1.0" encoding="utf-8"?>
<p:tagLst xmlns:p="http://schemas.openxmlformats.org/presentationml/2006/main">
  <p:tag name="AS_UNIQUEID" val="311"/>
</p:tagLst>
</file>

<file path=ppt/tags/tag252.xml><?xml version="1.0" encoding="utf-8"?>
<p:tagLst xmlns:p="http://schemas.openxmlformats.org/presentationml/2006/main">
  <p:tag name="AS_UNIQUEID" val="312"/>
</p:tagLst>
</file>

<file path=ppt/tags/tag253.xml><?xml version="1.0" encoding="utf-8"?>
<p:tagLst xmlns:p="http://schemas.openxmlformats.org/presentationml/2006/main">
  <p:tag name="AS_UNIQUEID" val="313"/>
</p:tagLst>
</file>

<file path=ppt/tags/tag254.xml><?xml version="1.0" encoding="utf-8"?>
<p:tagLst xmlns:p="http://schemas.openxmlformats.org/presentationml/2006/main">
  <p:tag name="AS_UNIQUEID" val="314"/>
</p:tagLst>
</file>

<file path=ppt/tags/tag255.xml><?xml version="1.0" encoding="utf-8"?>
<p:tagLst xmlns:p="http://schemas.openxmlformats.org/presentationml/2006/main">
  <p:tag name="AS_UNIQUEID" val="315"/>
</p:tagLst>
</file>

<file path=ppt/tags/tag256.xml><?xml version="1.0" encoding="utf-8"?>
<p:tagLst xmlns:p="http://schemas.openxmlformats.org/presentationml/2006/main">
  <p:tag name="AS_UNIQUEID" val="316"/>
</p:tagLst>
</file>

<file path=ppt/tags/tag257.xml><?xml version="1.0" encoding="utf-8"?>
<p:tagLst xmlns:p="http://schemas.openxmlformats.org/presentationml/2006/main">
  <p:tag name="AS_UNIQUEID" val="317"/>
</p:tagLst>
</file>

<file path=ppt/tags/tag258.xml><?xml version="1.0" encoding="utf-8"?>
<p:tagLst xmlns:p="http://schemas.openxmlformats.org/presentationml/2006/main">
  <p:tag name="AS_UNIQUEID" val="318"/>
</p:tagLst>
</file>

<file path=ppt/tags/tag259.xml><?xml version="1.0" encoding="utf-8"?>
<p:tagLst xmlns:p="http://schemas.openxmlformats.org/presentationml/2006/main">
  <p:tag name="AS_UNIQUEID" val="319"/>
</p:tagLst>
</file>

<file path=ppt/tags/tag26.xml><?xml version="1.0" encoding="utf-8"?>
<p:tagLst xmlns:p="http://schemas.openxmlformats.org/presentationml/2006/main">
  <p:tag name="AS_UNIQUEID" val="42"/>
</p:tagLst>
</file>

<file path=ppt/tags/tag260.xml><?xml version="1.0" encoding="utf-8"?>
<p:tagLst xmlns:p="http://schemas.openxmlformats.org/presentationml/2006/main">
  <p:tag name="AS_UNIQUEID" val="320"/>
</p:tagLst>
</file>

<file path=ppt/tags/tag261.xml><?xml version="1.0" encoding="utf-8"?>
<p:tagLst xmlns:p="http://schemas.openxmlformats.org/presentationml/2006/main">
  <p:tag name="AS_UNIQUEID" val="321"/>
</p:tagLst>
</file>

<file path=ppt/tags/tag262.xml><?xml version="1.0" encoding="utf-8"?>
<p:tagLst xmlns:p="http://schemas.openxmlformats.org/presentationml/2006/main">
  <p:tag name="AS_UNIQUEID" val="322"/>
</p:tagLst>
</file>

<file path=ppt/tags/tag263.xml><?xml version="1.0" encoding="utf-8"?>
<p:tagLst xmlns:p="http://schemas.openxmlformats.org/presentationml/2006/main">
  <p:tag name="AS_UNIQUEID" val="323"/>
</p:tagLst>
</file>

<file path=ppt/tags/tag264.xml><?xml version="1.0" encoding="utf-8"?>
<p:tagLst xmlns:p="http://schemas.openxmlformats.org/presentationml/2006/main">
  <p:tag name="AS_UNIQUEID" val="324"/>
</p:tagLst>
</file>

<file path=ppt/tags/tag265.xml><?xml version="1.0" encoding="utf-8"?>
<p:tagLst xmlns:p="http://schemas.openxmlformats.org/presentationml/2006/main">
  <p:tag name="AS_UNIQUEID" val="325"/>
</p:tagLst>
</file>

<file path=ppt/tags/tag266.xml><?xml version="1.0" encoding="utf-8"?>
<p:tagLst xmlns:p="http://schemas.openxmlformats.org/presentationml/2006/main">
  <p:tag name="AS_UNIQUEID" val="326"/>
</p:tagLst>
</file>

<file path=ppt/tags/tag267.xml><?xml version="1.0" encoding="utf-8"?>
<p:tagLst xmlns:p="http://schemas.openxmlformats.org/presentationml/2006/main">
  <p:tag name="AS_UNIQUEID" val="327"/>
</p:tagLst>
</file>

<file path=ppt/tags/tag268.xml><?xml version="1.0" encoding="utf-8"?>
<p:tagLst xmlns:p="http://schemas.openxmlformats.org/presentationml/2006/main">
  <p:tag name="AS_UNIQUEID" val="328"/>
</p:tagLst>
</file>

<file path=ppt/tags/tag269.xml><?xml version="1.0" encoding="utf-8"?>
<p:tagLst xmlns:p="http://schemas.openxmlformats.org/presentationml/2006/main">
  <p:tag name="AS_UNIQUEID" val="329"/>
</p:tagLst>
</file>

<file path=ppt/tags/tag27.xml><?xml version="1.0" encoding="utf-8"?>
<p:tagLst xmlns:p="http://schemas.openxmlformats.org/presentationml/2006/main">
  <p:tag name="AS_UNIQUEID" val="43"/>
</p:tagLst>
</file>

<file path=ppt/tags/tag270.xml><?xml version="1.0" encoding="utf-8"?>
<p:tagLst xmlns:p="http://schemas.openxmlformats.org/presentationml/2006/main">
  <p:tag name="AS_UNIQUEID" val="330"/>
</p:tagLst>
</file>

<file path=ppt/tags/tag271.xml><?xml version="1.0" encoding="utf-8"?>
<p:tagLst xmlns:p="http://schemas.openxmlformats.org/presentationml/2006/main">
  <p:tag name="AS_UNIQUEID" val="331"/>
</p:tagLst>
</file>

<file path=ppt/tags/tag272.xml><?xml version="1.0" encoding="utf-8"?>
<p:tagLst xmlns:p="http://schemas.openxmlformats.org/presentationml/2006/main">
  <p:tag name="AS_UNIQUEID" val="332"/>
</p:tagLst>
</file>

<file path=ppt/tags/tag273.xml><?xml version="1.0" encoding="utf-8"?>
<p:tagLst xmlns:p="http://schemas.openxmlformats.org/presentationml/2006/main">
  <p:tag name="AS_UNIQUEID" val="333"/>
</p:tagLst>
</file>

<file path=ppt/tags/tag274.xml><?xml version="1.0" encoding="utf-8"?>
<p:tagLst xmlns:p="http://schemas.openxmlformats.org/presentationml/2006/main">
  <p:tag name="AS_UNIQUEID" val="334"/>
</p:tagLst>
</file>

<file path=ppt/tags/tag275.xml><?xml version="1.0" encoding="utf-8"?>
<p:tagLst xmlns:p="http://schemas.openxmlformats.org/presentationml/2006/main">
  <p:tag name="AS_UNIQUEID" val="335"/>
</p:tagLst>
</file>

<file path=ppt/tags/tag276.xml><?xml version="1.0" encoding="utf-8"?>
<p:tagLst xmlns:p="http://schemas.openxmlformats.org/presentationml/2006/main">
  <p:tag name="AS_UNIQUEID" val="336"/>
</p:tagLst>
</file>

<file path=ppt/tags/tag277.xml><?xml version="1.0" encoding="utf-8"?>
<p:tagLst xmlns:p="http://schemas.openxmlformats.org/presentationml/2006/main">
  <p:tag name="AS_UNIQUEID" val="337"/>
</p:tagLst>
</file>

<file path=ppt/tags/tag278.xml><?xml version="1.0" encoding="utf-8"?>
<p:tagLst xmlns:p="http://schemas.openxmlformats.org/presentationml/2006/main">
  <p:tag name="AS_UNIQUEID" val="338"/>
</p:tagLst>
</file>

<file path=ppt/tags/tag279.xml><?xml version="1.0" encoding="utf-8"?>
<p:tagLst xmlns:p="http://schemas.openxmlformats.org/presentationml/2006/main">
  <p:tag name="AS_UNIQUEID" val="339"/>
</p:tagLst>
</file>

<file path=ppt/tags/tag28.xml><?xml version="1.0" encoding="utf-8"?>
<p:tagLst xmlns:p="http://schemas.openxmlformats.org/presentationml/2006/main">
  <p:tag name="AS_UNIQUEID" val="44"/>
</p:tagLst>
</file>

<file path=ppt/tags/tag280.xml><?xml version="1.0" encoding="utf-8"?>
<p:tagLst xmlns:p="http://schemas.openxmlformats.org/presentationml/2006/main">
  <p:tag name="AS_UNIQUEID" val="340"/>
</p:tagLst>
</file>

<file path=ppt/tags/tag281.xml><?xml version="1.0" encoding="utf-8"?>
<p:tagLst xmlns:p="http://schemas.openxmlformats.org/presentationml/2006/main">
  <p:tag name="AS_UNIQUEID" val="341"/>
</p:tagLst>
</file>

<file path=ppt/tags/tag282.xml><?xml version="1.0" encoding="utf-8"?>
<p:tagLst xmlns:p="http://schemas.openxmlformats.org/presentationml/2006/main">
  <p:tag name="AS_UNIQUEID" val="342"/>
</p:tagLst>
</file>

<file path=ppt/tags/tag283.xml><?xml version="1.0" encoding="utf-8"?>
<p:tagLst xmlns:p="http://schemas.openxmlformats.org/presentationml/2006/main">
  <p:tag name="AS_UNIQUEID" val="343"/>
</p:tagLst>
</file>

<file path=ppt/tags/tag284.xml><?xml version="1.0" encoding="utf-8"?>
<p:tagLst xmlns:p="http://schemas.openxmlformats.org/presentationml/2006/main">
  <p:tag name="AS_UNIQUEID" val="344"/>
</p:tagLst>
</file>

<file path=ppt/tags/tag285.xml><?xml version="1.0" encoding="utf-8"?>
<p:tagLst xmlns:p="http://schemas.openxmlformats.org/presentationml/2006/main">
  <p:tag name="AS_UNIQUEID" val="345"/>
</p:tagLst>
</file>

<file path=ppt/tags/tag286.xml><?xml version="1.0" encoding="utf-8"?>
<p:tagLst xmlns:p="http://schemas.openxmlformats.org/presentationml/2006/main">
  <p:tag name="AS_UNIQUEID" val="346"/>
</p:tagLst>
</file>

<file path=ppt/tags/tag287.xml><?xml version="1.0" encoding="utf-8"?>
<p:tagLst xmlns:p="http://schemas.openxmlformats.org/presentationml/2006/main">
  <p:tag name="AS_UNIQUEID" val="347"/>
</p:tagLst>
</file>

<file path=ppt/tags/tag288.xml><?xml version="1.0" encoding="utf-8"?>
<p:tagLst xmlns:p="http://schemas.openxmlformats.org/presentationml/2006/main">
  <p:tag name="AS_UNIQUEID" val="348"/>
</p:tagLst>
</file>

<file path=ppt/tags/tag289.xml><?xml version="1.0" encoding="utf-8"?>
<p:tagLst xmlns:p="http://schemas.openxmlformats.org/presentationml/2006/main">
  <p:tag name="AS_UNIQUEID" val="349"/>
</p:tagLst>
</file>

<file path=ppt/tags/tag29.xml><?xml version="1.0" encoding="utf-8"?>
<p:tagLst xmlns:p="http://schemas.openxmlformats.org/presentationml/2006/main">
  <p:tag name="AS_UNIQUEID" val="45"/>
</p:tagLst>
</file>

<file path=ppt/tags/tag290.xml><?xml version="1.0" encoding="utf-8"?>
<p:tagLst xmlns:p="http://schemas.openxmlformats.org/presentationml/2006/main">
  <p:tag name="AS_UNIQUEID" val="350"/>
</p:tagLst>
</file>

<file path=ppt/tags/tag291.xml><?xml version="1.0" encoding="utf-8"?>
<p:tagLst xmlns:p="http://schemas.openxmlformats.org/presentationml/2006/main">
  <p:tag name="AS_UNIQUEID" val="351"/>
</p:tagLst>
</file>

<file path=ppt/tags/tag292.xml><?xml version="1.0" encoding="utf-8"?>
<p:tagLst xmlns:p="http://schemas.openxmlformats.org/presentationml/2006/main">
  <p:tag name="AS_UNIQUEID" val="352"/>
</p:tagLst>
</file>

<file path=ppt/tags/tag293.xml><?xml version="1.0" encoding="utf-8"?>
<p:tagLst xmlns:p="http://schemas.openxmlformats.org/presentationml/2006/main">
  <p:tag name="AS_UNIQUEID" val="353"/>
</p:tagLst>
</file>

<file path=ppt/tags/tag294.xml><?xml version="1.0" encoding="utf-8"?>
<p:tagLst xmlns:p="http://schemas.openxmlformats.org/presentationml/2006/main">
  <p:tag name="AS_UNIQUEID" val="354"/>
</p:tagLst>
</file>

<file path=ppt/tags/tag295.xml><?xml version="1.0" encoding="utf-8"?>
<p:tagLst xmlns:p="http://schemas.openxmlformats.org/presentationml/2006/main">
  <p:tag name="AS_UNIQUEID" val="355"/>
</p:tagLst>
</file>

<file path=ppt/tags/tag296.xml><?xml version="1.0" encoding="utf-8"?>
<p:tagLst xmlns:p="http://schemas.openxmlformats.org/presentationml/2006/main">
  <p:tag name="AS_UNIQUEID" val="356"/>
</p:tagLst>
</file>

<file path=ppt/tags/tag297.xml><?xml version="1.0" encoding="utf-8"?>
<p:tagLst xmlns:p="http://schemas.openxmlformats.org/presentationml/2006/main">
  <p:tag name="AS_UNIQUEID" val="357"/>
</p:tagLst>
</file>

<file path=ppt/tags/tag298.xml><?xml version="1.0" encoding="utf-8"?>
<p:tagLst xmlns:p="http://schemas.openxmlformats.org/presentationml/2006/main">
  <p:tag name="AS_UNIQUEID" val="358"/>
</p:tagLst>
</file>

<file path=ppt/tags/tag299.xml><?xml version="1.0" encoding="utf-8"?>
<p:tagLst xmlns:p="http://schemas.openxmlformats.org/presentationml/2006/main">
  <p:tag name="AS_UNIQUEID" val="359"/>
</p:tagLst>
</file>

<file path=ppt/tags/tag3.xml><?xml version="1.0" encoding="utf-8"?>
<p:tagLst xmlns:p="http://schemas.openxmlformats.org/presentationml/2006/main">
  <p:tag name="AS_UNIQUEID" val="16"/>
</p:tagLst>
</file>

<file path=ppt/tags/tag30.xml><?xml version="1.0" encoding="utf-8"?>
<p:tagLst xmlns:p="http://schemas.openxmlformats.org/presentationml/2006/main">
  <p:tag name="AS_UNIQUEID" val="46"/>
</p:tagLst>
</file>

<file path=ppt/tags/tag300.xml><?xml version="1.0" encoding="utf-8"?>
<p:tagLst xmlns:p="http://schemas.openxmlformats.org/presentationml/2006/main">
  <p:tag name="AS_UNIQUEID" val="360"/>
</p:tagLst>
</file>

<file path=ppt/tags/tag301.xml><?xml version="1.0" encoding="utf-8"?>
<p:tagLst xmlns:p="http://schemas.openxmlformats.org/presentationml/2006/main">
  <p:tag name="AS_UNIQUEID" val="361"/>
</p:tagLst>
</file>

<file path=ppt/tags/tag302.xml><?xml version="1.0" encoding="utf-8"?>
<p:tagLst xmlns:p="http://schemas.openxmlformats.org/presentationml/2006/main">
  <p:tag name="AS_UNIQUEID" val="362"/>
</p:tagLst>
</file>

<file path=ppt/tags/tag303.xml><?xml version="1.0" encoding="utf-8"?>
<p:tagLst xmlns:p="http://schemas.openxmlformats.org/presentationml/2006/main">
  <p:tag name="AS_UNIQUEID" val="363"/>
</p:tagLst>
</file>

<file path=ppt/tags/tag304.xml><?xml version="1.0" encoding="utf-8"?>
<p:tagLst xmlns:p="http://schemas.openxmlformats.org/presentationml/2006/main">
  <p:tag name="AS_UNIQUEID" val="364"/>
</p:tagLst>
</file>

<file path=ppt/tags/tag31.xml><?xml version="1.0" encoding="utf-8"?>
<p:tagLst xmlns:p="http://schemas.openxmlformats.org/presentationml/2006/main">
  <p:tag name="AS_UNIQUEID" val="47"/>
</p:tagLst>
</file>

<file path=ppt/tags/tag32.xml><?xml version="1.0" encoding="utf-8"?>
<p:tagLst xmlns:p="http://schemas.openxmlformats.org/presentationml/2006/main">
  <p:tag name="AS_UNIQUEID" val="48"/>
</p:tagLst>
</file>

<file path=ppt/tags/tag33.xml><?xml version="1.0" encoding="utf-8"?>
<p:tagLst xmlns:p="http://schemas.openxmlformats.org/presentationml/2006/main">
  <p:tag name="AS_UNIQUEID" val="49"/>
</p:tagLst>
</file>

<file path=ppt/tags/tag34.xml><?xml version="1.0" encoding="utf-8"?>
<p:tagLst xmlns:p="http://schemas.openxmlformats.org/presentationml/2006/main">
  <p:tag name="AS_UNIQUEID" val="50"/>
</p:tagLst>
</file>

<file path=ppt/tags/tag35.xml><?xml version="1.0" encoding="utf-8"?>
<p:tagLst xmlns:p="http://schemas.openxmlformats.org/presentationml/2006/main">
  <p:tag name="AS_UNIQUEID" val="51"/>
</p:tagLst>
</file>

<file path=ppt/tags/tag36.xml><?xml version="1.0" encoding="utf-8"?>
<p:tagLst xmlns:p="http://schemas.openxmlformats.org/presentationml/2006/main">
  <p:tag name="AS_UNIQUEID" val="52"/>
</p:tagLst>
</file>

<file path=ppt/tags/tag37.xml><?xml version="1.0" encoding="utf-8"?>
<p:tagLst xmlns:p="http://schemas.openxmlformats.org/presentationml/2006/main">
  <p:tag name="AS_UNIQUEID" val="53"/>
</p:tagLst>
</file>

<file path=ppt/tags/tag38.xml><?xml version="1.0" encoding="utf-8"?>
<p:tagLst xmlns:p="http://schemas.openxmlformats.org/presentationml/2006/main">
  <p:tag name="AS_UNIQUEID" val="54"/>
</p:tagLst>
</file>

<file path=ppt/tags/tag39.xml><?xml version="1.0" encoding="utf-8"?>
<p:tagLst xmlns:p="http://schemas.openxmlformats.org/presentationml/2006/main">
  <p:tag name="AS_UNIQUEID" val="55"/>
</p:tagLst>
</file>

<file path=ppt/tags/tag4.xml><?xml version="1.0" encoding="utf-8"?>
<p:tagLst xmlns:p="http://schemas.openxmlformats.org/presentationml/2006/main">
  <p:tag name="AS_UNIQUEID" val="17"/>
</p:tagLst>
</file>

<file path=ppt/tags/tag40.xml><?xml version="1.0" encoding="utf-8"?>
<p:tagLst xmlns:p="http://schemas.openxmlformats.org/presentationml/2006/main">
  <p:tag name="AS_UNIQUEID" val="56"/>
</p:tagLst>
</file>

<file path=ppt/tags/tag41.xml><?xml version="1.0" encoding="utf-8"?>
<p:tagLst xmlns:p="http://schemas.openxmlformats.org/presentationml/2006/main">
  <p:tag name="AS_UNIQUEID" val="57"/>
</p:tagLst>
</file>

<file path=ppt/tags/tag42.xml><?xml version="1.0" encoding="utf-8"?>
<p:tagLst xmlns:p="http://schemas.openxmlformats.org/presentationml/2006/main">
  <p:tag name="AS_UNIQUEID" val="58"/>
</p:tagLst>
</file>

<file path=ppt/tags/tag43.xml><?xml version="1.0" encoding="utf-8"?>
<p:tagLst xmlns:p="http://schemas.openxmlformats.org/presentationml/2006/main">
  <p:tag name="AS_UNIQUEID" val="59"/>
</p:tagLst>
</file>

<file path=ppt/tags/tag44.xml><?xml version="1.0" encoding="utf-8"?>
<p:tagLst xmlns:p="http://schemas.openxmlformats.org/presentationml/2006/main">
  <p:tag name="AS_UNIQUEID" val="60"/>
</p:tagLst>
</file>

<file path=ppt/tags/tag45.xml><?xml version="1.0" encoding="utf-8"?>
<p:tagLst xmlns:p="http://schemas.openxmlformats.org/presentationml/2006/main">
  <p:tag name="AS_UNIQUEID" val="61"/>
</p:tagLst>
</file>

<file path=ppt/tags/tag46.xml><?xml version="1.0" encoding="utf-8"?>
<p:tagLst xmlns:p="http://schemas.openxmlformats.org/presentationml/2006/main">
  <p:tag name="AS_UNIQUEID" val="62"/>
</p:tagLst>
</file>

<file path=ppt/tags/tag47.xml><?xml version="1.0" encoding="utf-8"?>
<p:tagLst xmlns:p="http://schemas.openxmlformats.org/presentationml/2006/main">
  <p:tag name="AS_UNIQUEID" val="63"/>
</p:tagLst>
</file>

<file path=ppt/tags/tag48.xml><?xml version="1.0" encoding="utf-8"?>
<p:tagLst xmlns:p="http://schemas.openxmlformats.org/presentationml/2006/main">
  <p:tag name="AS_UNIQUEID" val="64"/>
</p:tagLst>
</file>

<file path=ppt/tags/tag49.xml><?xml version="1.0" encoding="utf-8"?>
<p:tagLst xmlns:p="http://schemas.openxmlformats.org/presentationml/2006/main">
  <p:tag name="AS_UNIQUEID" val="65"/>
</p:tagLst>
</file>

<file path=ppt/tags/tag5.xml><?xml version="1.0" encoding="utf-8"?>
<p:tagLst xmlns:p="http://schemas.openxmlformats.org/presentationml/2006/main">
  <p:tag name="AS_UNIQUEID" val="18"/>
</p:tagLst>
</file>

<file path=ppt/tags/tag50.xml><?xml version="1.0" encoding="utf-8"?>
<p:tagLst xmlns:p="http://schemas.openxmlformats.org/presentationml/2006/main">
  <p:tag name="AS_UNIQUEID" val="66"/>
</p:tagLst>
</file>

<file path=ppt/tags/tag51.xml><?xml version="1.0" encoding="utf-8"?>
<p:tagLst xmlns:p="http://schemas.openxmlformats.org/presentationml/2006/main">
  <p:tag name="AS_UNIQUEID" val="67"/>
</p:tagLst>
</file>

<file path=ppt/tags/tag52.xml><?xml version="1.0" encoding="utf-8"?>
<p:tagLst xmlns:p="http://schemas.openxmlformats.org/presentationml/2006/main">
  <p:tag name="AS_UNIQUEID" val="68"/>
</p:tagLst>
</file>

<file path=ppt/tags/tag53.xml><?xml version="1.0" encoding="utf-8"?>
<p:tagLst xmlns:p="http://schemas.openxmlformats.org/presentationml/2006/main">
  <p:tag name="AS_UNIQUEID" val="69"/>
</p:tagLst>
</file>

<file path=ppt/tags/tag54.xml><?xml version="1.0" encoding="utf-8"?>
<p:tagLst xmlns:p="http://schemas.openxmlformats.org/presentationml/2006/main">
  <p:tag name="AS_UNIQUEID" val="70"/>
</p:tagLst>
</file>

<file path=ppt/tags/tag55.xml><?xml version="1.0" encoding="utf-8"?>
<p:tagLst xmlns:p="http://schemas.openxmlformats.org/presentationml/2006/main">
  <p:tag name="AS_UNIQUEID" val="71"/>
</p:tagLst>
</file>

<file path=ppt/tags/tag56.xml><?xml version="1.0" encoding="utf-8"?>
<p:tagLst xmlns:p="http://schemas.openxmlformats.org/presentationml/2006/main">
  <p:tag name="AS_UNIQUEID" val="72"/>
</p:tagLst>
</file>

<file path=ppt/tags/tag57.xml><?xml version="1.0" encoding="utf-8"?>
<p:tagLst xmlns:p="http://schemas.openxmlformats.org/presentationml/2006/main">
  <p:tag name="AS_UNIQUEID" val="73"/>
</p:tagLst>
</file>

<file path=ppt/tags/tag58.xml><?xml version="1.0" encoding="utf-8"?>
<p:tagLst xmlns:p="http://schemas.openxmlformats.org/presentationml/2006/main">
  <p:tag name="AS_UNIQUEID" val="74"/>
</p:tagLst>
</file>

<file path=ppt/tags/tag59.xml><?xml version="1.0" encoding="utf-8"?>
<p:tagLst xmlns:p="http://schemas.openxmlformats.org/presentationml/2006/main">
  <p:tag name="AS_UNIQUEID" val="75"/>
</p:tagLst>
</file>

<file path=ppt/tags/tag6.xml><?xml version="1.0" encoding="utf-8"?>
<p:tagLst xmlns:p="http://schemas.openxmlformats.org/presentationml/2006/main">
  <p:tag name="AS_UNIQUEID" val="25"/>
</p:tagLst>
</file>

<file path=ppt/tags/tag60.xml><?xml version="1.0" encoding="utf-8"?>
<p:tagLst xmlns:p="http://schemas.openxmlformats.org/presentationml/2006/main">
  <p:tag name="AS_UNIQUEID" val="76"/>
</p:tagLst>
</file>

<file path=ppt/tags/tag61.xml><?xml version="1.0" encoding="utf-8"?>
<p:tagLst xmlns:p="http://schemas.openxmlformats.org/presentationml/2006/main">
  <p:tag name="AS_UNIQUEID" val="77"/>
</p:tagLst>
</file>

<file path=ppt/tags/tag62.xml><?xml version="1.0" encoding="utf-8"?>
<p:tagLst xmlns:p="http://schemas.openxmlformats.org/presentationml/2006/main">
  <p:tag name="AS_UNIQUEID" val="78"/>
</p:tagLst>
</file>

<file path=ppt/tags/tag63.xml><?xml version="1.0" encoding="utf-8"?>
<p:tagLst xmlns:p="http://schemas.openxmlformats.org/presentationml/2006/main">
  <p:tag name="AS_UNIQUEID" val="82"/>
</p:tagLst>
</file>

<file path=ppt/tags/tag64.xml><?xml version="1.0" encoding="utf-8"?>
<p:tagLst xmlns:p="http://schemas.openxmlformats.org/presentationml/2006/main">
  <p:tag name="AS_UNIQUEID" val="83"/>
</p:tagLst>
</file>

<file path=ppt/tags/tag65.xml><?xml version="1.0" encoding="utf-8"?>
<p:tagLst xmlns:p="http://schemas.openxmlformats.org/presentationml/2006/main">
  <p:tag name="AS_UNIQUEID" val="84"/>
</p:tagLst>
</file>

<file path=ppt/tags/tag66.xml><?xml version="1.0" encoding="utf-8"?>
<p:tagLst xmlns:p="http://schemas.openxmlformats.org/presentationml/2006/main">
  <p:tag name="AS_UNIQUEID" val="85"/>
</p:tagLst>
</file>

<file path=ppt/tags/tag67.xml><?xml version="1.0" encoding="utf-8"?>
<p:tagLst xmlns:p="http://schemas.openxmlformats.org/presentationml/2006/main">
  <p:tag name="AS_UNIQUEID" val="86"/>
</p:tagLst>
</file>

<file path=ppt/tags/tag68.xml><?xml version="1.0" encoding="utf-8"?>
<p:tagLst xmlns:p="http://schemas.openxmlformats.org/presentationml/2006/main">
  <p:tag name="AS_UNIQUEID" val="87"/>
</p:tagLst>
</file>

<file path=ppt/tags/tag69.xml><?xml version="1.0" encoding="utf-8"?>
<p:tagLst xmlns:p="http://schemas.openxmlformats.org/presentationml/2006/main">
  <p:tag name="AS_UNIQUEID" val="88"/>
</p:tagLst>
</file>

<file path=ppt/tags/tag7.xml><?xml version="1.0" encoding="utf-8"?>
<p:tagLst xmlns:p="http://schemas.openxmlformats.org/presentationml/2006/main">
  <p:tag name="AS_UNIQUEID" val="26"/>
</p:tagLst>
</file>

<file path=ppt/tags/tag70.xml><?xml version="1.0" encoding="utf-8"?>
<p:tagLst xmlns:p="http://schemas.openxmlformats.org/presentationml/2006/main">
  <p:tag name="AS_UNIQUEID" val="89"/>
</p:tagLst>
</file>

<file path=ppt/tags/tag71.xml><?xml version="1.0" encoding="utf-8"?>
<p:tagLst xmlns:p="http://schemas.openxmlformats.org/presentationml/2006/main">
  <p:tag name="AS_UNIQUEID" val="90"/>
</p:tagLst>
</file>

<file path=ppt/tags/tag72.xml><?xml version="1.0" encoding="utf-8"?>
<p:tagLst xmlns:p="http://schemas.openxmlformats.org/presentationml/2006/main">
  <p:tag name="AS_UNIQUEID" val="91"/>
</p:tagLst>
</file>

<file path=ppt/tags/tag73.xml><?xml version="1.0" encoding="utf-8"?>
<p:tagLst xmlns:p="http://schemas.openxmlformats.org/presentationml/2006/main">
  <p:tag name="AS_UNIQUEID" val="92"/>
</p:tagLst>
</file>

<file path=ppt/tags/tag74.xml><?xml version="1.0" encoding="utf-8"?>
<p:tagLst xmlns:p="http://schemas.openxmlformats.org/presentationml/2006/main">
  <p:tag name="AS_UNIQUEID" val="93"/>
</p:tagLst>
</file>

<file path=ppt/tags/tag75.xml><?xml version="1.0" encoding="utf-8"?>
<p:tagLst xmlns:p="http://schemas.openxmlformats.org/presentationml/2006/main">
  <p:tag name="AS_UNIQUEID" val="94"/>
</p:tagLst>
</file>

<file path=ppt/tags/tag76.xml><?xml version="1.0" encoding="utf-8"?>
<p:tagLst xmlns:p="http://schemas.openxmlformats.org/presentationml/2006/main">
  <p:tag name="AS_UNIQUEID" val="95"/>
</p:tagLst>
</file>

<file path=ppt/tags/tag77.xml><?xml version="1.0" encoding="utf-8"?>
<p:tagLst xmlns:p="http://schemas.openxmlformats.org/presentationml/2006/main">
  <p:tag name="AS_UNIQUEID" val="96"/>
</p:tagLst>
</file>

<file path=ppt/tags/tag78.xml><?xml version="1.0" encoding="utf-8"?>
<p:tagLst xmlns:p="http://schemas.openxmlformats.org/presentationml/2006/main">
  <p:tag name="AS_UNIQUEID" val="97"/>
</p:tagLst>
</file>

<file path=ppt/tags/tag79.xml><?xml version="1.0" encoding="utf-8"?>
<p:tagLst xmlns:p="http://schemas.openxmlformats.org/presentationml/2006/main">
  <p:tag name="AS_UNIQUEID" val="98"/>
</p:tagLst>
</file>

<file path=ppt/tags/tag8.xml><?xml version="1.0" encoding="utf-8"?>
<p:tagLst xmlns:p="http://schemas.openxmlformats.org/presentationml/2006/main">
  <p:tag name="AS_UNIQUEID" val="27"/>
</p:tagLst>
</file>

<file path=ppt/tags/tag80.xml><?xml version="1.0" encoding="utf-8"?>
<p:tagLst xmlns:p="http://schemas.openxmlformats.org/presentationml/2006/main">
  <p:tag name="AS_UNIQUEID" val="99"/>
</p:tagLst>
</file>

<file path=ppt/tags/tag81.xml><?xml version="1.0" encoding="utf-8"?>
<p:tagLst xmlns:p="http://schemas.openxmlformats.org/presentationml/2006/main">
  <p:tag name="AS_UNIQUEID" val="100"/>
</p:tagLst>
</file>

<file path=ppt/tags/tag82.xml><?xml version="1.0" encoding="utf-8"?>
<p:tagLst xmlns:p="http://schemas.openxmlformats.org/presentationml/2006/main">
  <p:tag name="AS_UNIQUEID" val="101"/>
</p:tagLst>
</file>

<file path=ppt/tags/tag83.xml><?xml version="1.0" encoding="utf-8"?>
<p:tagLst xmlns:p="http://schemas.openxmlformats.org/presentationml/2006/main">
  <p:tag name="AS_UNIQUEID" val="102"/>
</p:tagLst>
</file>

<file path=ppt/tags/tag84.xml><?xml version="1.0" encoding="utf-8"?>
<p:tagLst xmlns:p="http://schemas.openxmlformats.org/presentationml/2006/main">
  <p:tag name="AS_UNIQUEID" val="103"/>
</p:tagLst>
</file>

<file path=ppt/tags/tag85.xml><?xml version="1.0" encoding="utf-8"?>
<p:tagLst xmlns:p="http://schemas.openxmlformats.org/presentationml/2006/main">
  <p:tag name="AS_UNIQUEID" val="104"/>
</p:tagLst>
</file>

<file path=ppt/tags/tag86.xml><?xml version="1.0" encoding="utf-8"?>
<p:tagLst xmlns:p="http://schemas.openxmlformats.org/presentationml/2006/main">
  <p:tag name="AS_UNIQUEID" val="105"/>
</p:tagLst>
</file>

<file path=ppt/tags/tag87.xml><?xml version="1.0" encoding="utf-8"?>
<p:tagLst xmlns:p="http://schemas.openxmlformats.org/presentationml/2006/main">
  <p:tag name="AS_UNIQUEID" val="106"/>
</p:tagLst>
</file>

<file path=ppt/tags/tag88.xml><?xml version="1.0" encoding="utf-8"?>
<p:tagLst xmlns:p="http://schemas.openxmlformats.org/presentationml/2006/main">
  <p:tag name="AS_UNIQUEID" val="107"/>
</p:tagLst>
</file>

<file path=ppt/tags/tag89.xml><?xml version="1.0" encoding="utf-8"?>
<p:tagLst xmlns:p="http://schemas.openxmlformats.org/presentationml/2006/main">
  <p:tag name="AS_UNIQUEID" val="108"/>
</p:tagLst>
</file>

<file path=ppt/tags/tag9.xml><?xml version="1.0" encoding="utf-8"?>
<p:tagLst xmlns:p="http://schemas.openxmlformats.org/presentationml/2006/main">
  <p:tag name="AS_UNIQUEID" val="28"/>
</p:tagLst>
</file>

<file path=ppt/tags/tag90.xml><?xml version="1.0" encoding="utf-8"?>
<p:tagLst xmlns:p="http://schemas.openxmlformats.org/presentationml/2006/main">
  <p:tag name="AS_UNIQUEID" val="109"/>
</p:tagLst>
</file>

<file path=ppt/tags/tag91.xml><?xml version="1.0" encoding="utf-8"?>
<p:tagLst xmlns:p="http://schemas.openxmlformats.org/presentationml/2006/main">
  <p:tag name="AS_UNIQUEID" val="110"/>
</p:tagLst>
</file>

<file path=ppt/tags/tag92.xml><?xml version="1.0" encoding="utf-8"?>
<p:tagLst xmlns:p="http://schemas.openxmlformats.org/presentationml/2006/main">
  <p:tag name="AS_UNIQUEID" val="111"/>
</p:tagLst>
</file>

<file path=ppt/tags/tag93.xml><?xml version="1.0" encoding="utf-8"?>
<p:tagLst xmlns:p="http://schemas.openxmlformats.org/presentationml/2006/main">
  <p:tag name="AS_UNIQUEID" val="112"/>
</p:tagLst>
</file>

<file path=ppt/tags/tag94.xml><?xml version="1.0" encoding="utf-8"?>
<p:tagLst xmlns:p="http://schemas.openxmlformats.org/presentationml/2006/main">
  <p:tag name="AS_UNIQUEID" val="113"/>
</p:tagLst>
</file>

<file path=ppt/tags/tag95.xml><?xml version="1.0" encoding="utf-8"?>
<p:tagLst xmlns:p="http://schemas.openxmlformats.org/presentationml/2006/main">
  <p:tag name="AS_UNIQUEID" val="114"/>
</p:tagLst>
</file>

<file path=ppt/tags/tag96.xml><?xml version="1.0" encoding="utf-8"?>
<p:tagLst xmlns:p="http://schemas.openxmlformats.org/presentationml/2006/main">
  <p:tag name="AS_UNIQUEID" val="115"/>
</p:tagLst>
</file>

<file path=ppt/tags/tag97.xml><?xml version="1.0" encoding="utf-8"?>
<p:tagLst xmlns:p="http://schemas.openxmlformats.org/presentationml/2006/main">
  <p:tag name="AS_UNIQUEID" val="116"/>
</p:tagLst>
</file>

<file path=ppt/tags/tag98.xml><?xml version="1.0" encoding="utf-8"?>
<p:tagLst xmlns:p="http://schemas.openxmlformats.org/presentationml/2006/main">
  <p:tag name="AS_UNIQUEID" val="117"/>
</p:tagLst>
</file>

<file path=ppt/tags/tag99.xml><?xml version="1.0" encoding="utf-8"?>
<p:tagLst xmlns:p="http://schemas.openxmlformats.org/presentationml/2006/main">
  <p:tag name="AS_UNIQUEID" val="118"/>
</p:tagLst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2158</Words>
  <Application>WPS 演示</Application>
  <PresentationFormat>宽屏</PresentationFormat>
  <Paragraphs>583</Paragraphs>
  <Slides>24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7" baseType="lpstr">
      <vt:lpstr>Arial</vt:lpstr>
      <vt:lpstr>宋体</vt:lpstr>
      <vt:lpstr>Wingdings</vt:lpstr>
      <vt:lpstr>Calibri</vt:lpstr>
      <vt:lpstr>Calibri Light</vt:lpstr>
      <vt:lpstr>黑体</vt:lpstr>
      <vt:lpstr>Times New Roman</vt:lpstr>
      <vt:lpstr>微软雅黑</vt:lpstr>
      <vt:lpstr>方正舒体</vt:lpstr>
      <vt:lpstr>Verdana</vt:lpstr>
      <vt:lpstr>Georgia</vt:lpstr>
      <vt:lpstr>PMingLiU</vt:lpstr>
      <vt:lpstr>Courier New</vt:lpstr>
      <vt:lpstr>华文细黑</vt:lpstr>
      <vt:lpstr>楷体_GB2312</vt:lpstr>
      <vt:lpstr>新宋体</vt:lpstr>
      <vt:lpstr>Lucida Sans Unicode</vt:lpstr>
      <vt:lpstr>Franklin Gothic Book</vt:lpstr>
      <vt:lpstr>Candara</vt:lpstr>
      <vt:lpstr>Segoe Print</vt:lpstr>
      <vt:lpstr>1</vt:lpstr>
      <vt:lpstr>1_第一PPT，www.1ppt.com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水彩墨迹</dc:title>
  <dc:creator>第一PPT</dc:creator>
  <cp:keywords>www.1ppt.com</cp:keywords>
  <dc:description>第一PPT，www.1ppt.com</dc:description>
  <cp:lastModifiedBy>Administrator</cp:lastModifiedBy>
  <cp:revision>391</cp:revision>
  <dcterms:created xsi:type="dcterms:W3CDTF">2015-05-05T08:02:00Z</dcterms:created>
  <dcterms:modified xsi:type="dcterms:W3CDTF">2020-09-26T12:04:48Z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2052-10.1.0.6235</vt:lpwstr>
  </property>
</Properties>
</file>